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6" r:id="rId4"/>
    <p:sldMasterId id="2147483790" r:id="rId5"/>
    <p:sldMasterId id="2147483807" r:id="rId6"/>
  </p:sldMasterIdLst>
  <p:notesMasterIdLst>
    <p:notesMasterId r:id="rId49"/>
  </p:notesMasterIdLst>
  <p:sldIdLst>
    <p:sldId id="313" r:id="rId7"/>
    <p:sldId id="258" r:id="rId8"/>
    <p:sldId id="314" r:id="rId9"/>
    <p:sldId id="403" r:id="rId10"/>
    <p:sldId id="317" r:id="rId11"/>
    <p:sldId id="417" r:id="rId12"/>
    <p:sldId id="418" r:id="rId13"/>
    <p:sldId id="358" r:id="rId14"/>
    <p:sldId id="404" r:id="rId15"/>
    <p:sldId id="415" r:id="rId16"/>
    <p:sldId id="277" r:id="rId17"/>
    <p:sldId id="357" r:id="rId18"/>
    <p:sldId id="339" r:id="rId19"/>
    <p:sldId id="411" r:id="rId20"/>
    <p:sldId id="279" r:id="rId21"/>
    <p:sldId id="412" r:id="rId22"/>
    <p:sldId id="266" r:id="rId23"/>
    <p:sldId id="287" r:id="rId24"/>
    <p:sldId id="381" r:id="rId25"/>
    <p:sldId id="413" r:id="rId26"/>
    <p:sldId id="416" r:id="rId27"/>
    <p:sldId id="409" r:id="rId28"/>
    <p:sldId id="396" r:id="rId29"/>
    <p:sldId id="368" r:id="rId30"/>
    <p:sldId id="397" r:id="rId31"/>
    <p:sldId id="392" r:id="rId32"/>
    <p:sldId id="419" r:id="rId33"/>
    <p:sldId id="414" r:id="rId34"/>
    <p:sldId id="270" r:id="rId35"/>
    <p:sldId id="395" r:id="rId36"/>
    <p:sldId id="398" r:id="rId37"/>
    <p:sldId id="264" r:id="rId38"/>
    <p:sldId id="400" r:id="rId39"/>
    <p:sldId id="265" r:id="rId40"/>
    <p:sldId id="401" r:id="rId41"/>
    <p:sldId id="260" r:id="rId42"/>
    <p:sldId id="407" r:id="rId43"/>
    <p:sldId id="406" r:id="rId44"/>
    <p:sldId id="390" r:id="rId45"/>
    <p:sldId id="410" r:id="rId46"/>
    <p:sldId id="337" r:id="rId47"/>
    <p:sldId id="333" r:id="rId48"/>
  </p:sldIdLst>
  <p:sldSz cx="9144000" cy="6858000" type="screen4x3"/>
  <p:notesSz cx="6858000" cy="9144000"/>
  <p:custDataLst>
    <p:tags r:id="rId50"/>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F18909C3-17CA-453D-B324-442D5C794578}">
          <p14:sldIdLst>
            <p14:sldId id="313"/>
            <p14:sldId id="258"/>
            <p14:sldId id="314"/>
            <p14:sldId id="403"/>
            <p14:sldId id="317"/>
            <p14:sldId id="417"/>
            <p14:sldId id="418"/>
            <p14:sldId id="358"/>
            <p14:sldId id="404"/>
            <p14:sldId id="415"/>
            <p14:sldId id="277"/>
            <p14:sldId id="357"/>
          </p14:sldIdLst>
        </p14:section>
        <p14:section name="Untitled Section" id="{A0A626E0-5CE1-405E-9907-49F0C38F5C82}">
          <p14:sldIdLst>
            <p14:sldId id="339"/>
            <p14:sldId id="411"/>
            <p14:sldId id="279"/>
            <p14:sldId id="412"/>
            <p14:sldId id="266"/>
            <p14:sldId id="287"/>
            <p14:sldId id="381"/>
          </p14:sldIdLst>
        </p14:section>
        <p14:section name="Untitled Section" id="{63CA2901-2993-49D1-9BFA-BF4489692AC5}">
          <p14:sldIdLst>
            <p14:sldId id="413"/>
            <p14:sldId id="416"/>
            <p14:sldId id="409"/>
            <p14:sldId id="396"/>
            <p14:sldId id="368"/>
            <p14:sldId id="397"/>
            <p14:sldId id="392"/>
            <p14:sldId id="419"/>
            <p14:sldId id="414"/>
            <p14:sldId id="270"/>
            <p14:sldId id="395"/>
            <p14:sldId id="398"/>
            <p14:sldId id="264"/>
            <p14:sldId id="400"/>
            <p14:sldId id="265"/>
            <p14:sldId id="401"/>
            <p14:sldId id="260"/>
            <p14:sldId id="407"/>
            <p14:sldId id="406"/>
            <p14:sldId id="390"/>
            <p14:sldId id="410"/>
            <p14:sldId id="337"/>
            <p14:sldId id="33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olden, Laura" initials="G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FF99"/>
    <a:srgbClr val="99FFCC"/>
    <a:srgbClr val="99FF99"/>
    <a:srgbClr val="CCFFFF"/>
    <a:srgbClr val="CCFFCC"/>
    <a:srgbClr val="CC99FF"/>
    <a:srgbClr val="CCCCFF"/>
    <a:srgbClr val="FF66FF"/>
    <a:srgbClr val="FF99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7C6CE9-04C0-4887-887D-49EA985FD780}" v="2233" dt="2022-01-27T14:18:04.7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22243" autoAdjust="0"/>
    <p:restoredTop sz="86453" autoAdjust="0"/>
  </p:normalViewPr>
  <p:slideViewPr>
    <p:cSldViewPr>
      <p:cViewPr varScale="1">
        <p:scale>
          <a:sx n="96" d="100"/>
          <a:sy n="96" d="100"/>
        </p:scale>
        <p:origin x="888" y="-54"/>
      </p:cViewPr>
      <p:guideLst>
        <p:guide orient="horz" pos="2160"/>
        <p:guide pos="2880"/>
      </p:guideLst>
    </p:cSldViewPr>
  </p:slideViewPr>
  <p:outlineViewPr>
    <p:cViewPr>
      <p:scale>
        <a:sx n="33" d="100"/>
        <a:sy n="33" d="100"/>
      </p:scale>
      <p:origin x="0" y="-28944"/>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viewProps" Target="viewProps.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microsoft.com/office/2016/11/relationships/changesInfo" Target="changesInfos/changesInfo1.xml"/><Relationship Id="rId8" Type="http://schemas.openxmlformats.org/officeDocument/2006/relationships/slide" Target="slides/slide2.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notesMaster" Target="notesMasters/notesMaster1.xml"/><Relationship Id="rId57" Type="http://schemas.microsoft.com/office/2015/10/relationships/revisionInfo" Target="revisionInfo.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rray, Alexandra" userId="40996324-5709-4381-8dbf-2a517c177959" providerId="ADAL" clId="{227C6CE9-04C0-4887-887D-49EA985FD780}"/>
    <pc:docChg chg="undo custSel modSld addSection">
      <pc:chgData name="Murray, Alexandra" userId="40996324-5709-4381-8dbf-2a517c177959" providerId="ADAL" clId="{227C6CE9-04C0-4887-887D-49EA985FD780}" dt="2022-01-27T14:18:04.725" v="2556" actId="20577"/>
      <pc:docMkLst>
        <pc:docMk/>
      </pc:docMkLst>
      <pc:sldChg chg="modSp mod">
        <pc:chgData name="Murray, Alexandra" userId="40996324-5709-4381-8dbf-2a517c177959" providerId="ADAL" clId="{227C6CE9-04C0-4887-887D-49EA985FD780}" dt="2022-01-27T14:15:44.002" v="2486" actId="33553"/>
        <pc:sldMkLst>
          <pc:docMk/>
          <pc:sldMk cId="2354579637" sldId="258"/>
        </pc:sldMkLst>
        <pc:spChg chg="mod">
          <ac:chgData name="Murray, Alexandra" userId="40996324-5709-4381-8dbf-2a517c177959" providerId="ADAL" clId="{227C6CE9-04C0-4887-887D-49EA985FD780}" dt="2022-01-27T14:15:44.002" v="2486" actId="33553"/>
          <ac:spMkLst>
            <pc:docMk/>
            <pc:sldMk cId="2354579637" sldId="258"/>
            <ac:spMk id="2" creationId="{9982F122-AE41-4EDB-9B71-6D087A9408EF}"/>
          </ac:spMkLst>
        </pc:spChg>
      </pc:sldChg>
      <pc:sldChg chg="addSp delSp modSp mod">
        <pc:chgData name="Murray, Alexandra" userId="40996324-5709-4381-8dbf-2a517c177959" providerId="ADAL" clId="{227C6CE9-04C0-4887-887D-49EA985FD780}" dt="2022-01-27T14:17:31.748" v="2539" actId="20577"/>
        <pc:sldMkLst>
          <pc:docMk/>
          <pc:sldMk cId="2191712666" sldId="260"/>
        </pc:sldMkLst>
        <pc:spChg chg="add del mod">
          <ac:chgData name="Murray, Alexandra" userId="40996324-5709-4381-8dbf-2a517c177959" providerId="ADAL" clId="{227C6CE9-04C0-4887-887D-49EA985FD780}" dt="2022-01-27T14:17:27.958" v="2528" actId="33699"/>
          <ac:spMkLst>
            <pc:docMk/>
            <pc:sldMk cId="2191712666" sldId="260"/>
            <ac:spMk id="2" creationId="{B29551C5-3C57-4A33-9E5D-41D84A60B2F5}"/>
          </ac:spMkLst>
        </pc:spChg>
        <pc:spChg chg="add mod">
          <ac:chgData name="Murray, Alexandra" userId="40996324-5709-4381-8dbf-2a517c177959" providerId="ADAL" clId="{227C6CE9-04C0-4887-887D-49EA985FD780}" dt="2022-01-27T14:17:31.748" v="2539" actId="20577"/>
          <ac:spMkLst>
            <pc:docMk/>
            <pc:sldMk cId="2191712666" sldId="260"/>
            <ac:spMk id="3" creationId="{E21FB704-5BB3-43FD-94CE-D3B8330401DA}"/>
          </ac:spMkLst>
        </pc:spChg>
        <pc:graphicFrameChg chg="mod">
          <ac:chgData name="Murray, Alexandra" userId="40996324-5709-4381-8dbf-2a517c177959" providerId="ADAL" clId="{227C6CE9-04C0-4887-887D-49EA985FD780}" dt="2022-01-27T14:10:14.509" v="2078" actId="962"/>
          <ac:graphicFrameMkLst>
            <pc:docMk/>
            <pc:sldMk cId="2191712666" sldId="260"/>
            <ac:graphicFrameMk id="4" creationId="{ED015EBB-6F5C-4D09-8522-6D600552CD47}"/>
          </ac:graphicFrameMkLst>
        </pc:graphicFrameChg>
        <pc:graphicFrameChg chg="mod">
          <ac:chgData name="Murray, Alexandra" userId="40996324-5709-4381-8dbf-2a517c177959" providerId="ADAL" clId="{227C6CE9-04C0-4887-887D-49EA985FD780}" dt="2022-01-27T14:10:31.452" v="2174" actId="962"/>
          <ac:graphicFrameMkLst>
            <pc:docMk/>
            <pc:sldMk cId="2191712666" sldId="260"/>
            <ac:graphicFrameMk id="6" creationId="{AE65258A-B9B9-49CB-977C-93CB3F8934B8}"/>
          </ac:graphicFrameMkLst>
        </pc:graphicFrameChg>
        <pc:graphicFrameChg chg="mod">
          <ac:chgData name="Murray, Alexandra" userId="40996324-5709-4381-8dbf-2a517c177959" providerId="ADAL" clId="{227C6CE9-04C0-4887-887D-49EA985FD780}" dt="2022-01-27T14:10:47.436" v="2240" actId="962"/>
          <ac:graphicFrameMkLst>
            <pc:docMk/>
            <pc:sldMk cId="2191712666" sldId="260"/>
            <ac:graphicFrameMk id="7" creationId="{F13053BD-8D93-4D38-88EC-610E72B7AF4E}"/>
          </ac:graphicFrameMkLst>
        </pc:graphicFrameChg>
        <pc:graphicFrameChg chg="mod">
          <ac:chgData name="Murray, Alexandra" userId="40996324-5709-4381-8dbf-2a517c177959" providerId="ADAL" clId="{227C6CE9-04C0-4887-887D-49EA985FD780}" dt="2022-01-27T14:10:01.268" v="2006" actId="962"/>
          <ac:graphicFrameMkLst>
            <pc:docMk/>
            <pc:sldMk cId="2191712666" sldId="260"/>
            <ac:graphicFrameMk id="8" creationId="{D4CE9E9B-0C17-47FB-ABD6-491D21420A35}"/>
          </ac:graphicFrameMkLst>
        </pc:graphicFrameChg>
      </pc:sldChg>
      <pc:sldChg chg="modSp">
        <pc:chgData name="Murray, Alexandra" userId="40996324-5709-4381-8dbf-2a517c177959" providerId="ADAL" clId="{227C6CE9-04C0-4887-887D-49EA985FD780}" dt="2022-01-26T20:27:09.359" v="1114"/>
        <pc:sldMkLst>
          <pc:docMk/>
          <pc:sldMk cId="2256987598" sldId="264"/>
        </pc:sldMkLst>
        <pc:spChg chg="mod">
          <ac:chgData name="Murray, Alexandra" userId="40996324-5709-4381-8dbf-2a517c177959" providerId="ADAL" clId="{227C6CE9-04C0-4887-887D-49EA985FD780}" dt="2022-01-26T20:27:09.359" v="1114"/>
          <ac:spMkLst>
            <pc:docMk/>
            <pc:sldMk cId="2256987598" sldId="264"/>
            <ac:spMk id="4" creationId="{7F8C80EA-60C7-45AB-8A24-8EA53B0886C3}"/>
          </ac:spMkLst>
        </pc:spChg>
        <pc:spChg chg="mod">
          <ac:chgData name="Murray, Alexandra" userId="40996324-5709-4381-8dbf-2a517c177959" providerId="ADAL" clId="{227C6CE9-04C0-4887-887D-49EA985FD780}" dt="2022-01-26T20:27:09.359" v="1114"/>
          <ac:spMkLst>
            <pc:docMk/>
            <pc:sldMk cId="2256987598" sldId="264"/>
            <ac:spMk id="5" creationId="{34E083CE-4B67-4A02-853D-1D4D1DC1970D}"/>
          </ac:spMkLst>
        </pc:spChg>
      </pc:sldChg>
      <pc:sldChg chg="addSp modSp mod">
        <pc:chgData name="Murray, Alexandra" userId="40996324-5709-4381-8dbf-2a517c177959" providerId="ADAL" clId="{227C6CE9-04C0-4887-887D-49EA985FD780}" dt="2022-01-27T14:16:24.424" v="2502" actId="120"/>
        <pc:sldMkLst>
          <pc:docMk/>
          <pc:sldMk cId="1107552974" sldId="266"/>
        </pc:sldMkLst>
        <pc:spChg chg="add mod">
          <ac:chgData name="Murray, Alexandra" userId="40996324-5709-4381-8dbf-2a517c177959" providerId="ADAL" clId="{227C6CE9-04C0-4887-887D-49EA985FD780}" dt="2022-01-27T14:16:24.424" v="2502" actId="120"/>
          <ac:spMkLst>
            <pc:docMk/>
            <pc:sldMk cId="1107552974" sldId="266"/>
            <ac:spMk id="2" creationId="{2B03B067-0602-4906-A0F5-EC6BD26482B4}"/>
          </ac:spMkLst>
        </pc:spChg>
        <pc:graphicFrameChg chg="mod">
          <ac:chgData name="Murray, Alexandra" userId="40996324-5709-4381-8dbf-2a517c177959" providerId="ADAL" clId="{227C6CE9-04C0-4887-887D-49EA985FD780}" dt="2022-01-26T20:16:47.973" v="853" actId="962"/>
          <ac:graphicFrameMkLst>
            <pc:docMk/>
            <pc:sldMk cId="1107552974" sldId="266"/>
            <ac:graphicFrameMk id="4" creationId="{1088DE7C-0FEF-8B4A-A7FD-532370F18BBB}"/>
          </ac:graphicFrameMkLst>
        </pc:graphicFrameChg>
        <pc:picChg chg="mod">
          <ac:chgData name="Murray, Alexandra" userId="40996324-5709-4381-8dbf-2a517c177959" providerId="ADAL" clId="{227C6CE9-04C0-4887-887D-49EA985FD780}" dt="2022-01-27T13:29:04.129" v="1209" actId="962"/>
          <ac:picMkLst>
            <pc:docMk/>
            <pc:sldMk cId="1107552974" sldId="266"/>
            <ac:picMk id="10" creationId="{19F6C1D4-E470-0946-A85B-70BB6736E7C4}"/>
          </ac:picMkLst>
        </pc:picChg>
        <pc:picChg chg="mod">
          <ac:chgData name="Murray, Alexandra" userId="40996324-5709-4381-8dbf-2a517c177959" providerId="ADAL" clId="{227C6CE9-04C0-4887-887D-49EA985FD780}" dt="2022-01-27T13:26:34.627" v="1206" actId="962"/>
          <ac:picMkLst>
            <pc:docMk/>
            <pc:sldMk cId="1107552974" sldId="266"/>
            <ac:picMk id="11" creationId="{8D339A8B-2872-C345-9755-97B8B9315C5C}"/>
          </ac:picMkLst>
        </pc:picChg>
        <pc:picChg chg="mod">
          <ac:chgData name="Murray, Alexandra" userId="40996324-5709-4381-8dbf-2a517c177959" providerId="ADAL" clId="{227C6CE9-04C0-4887-887D-49EA985FD780}" dt="2022-01-27T13:28:44.440" v="1207" actId="962"/>
          <ac:picMkLst>
            <pc:docMk/>
            <pc:sldMk cId="1107552974" sldId="266"/>
            <ac:picMk id="12" creationId="{26184673-9EC8-774C-AC96-0130587F30B3}"/>
          </ac:picMkLst>
        </pc:picChg>
        <pc:picChg chg="mod">
          <ac:chgData name="Murray, Alexandra" userId="40996324-5709-4381-8dbf-2a517c177959" providerId="ADAL" clId="{227C6CE9-04C0-4887-887D-49EA985FD780}" dt="2022-01-27T13:26:28.980" v="1205" actId="962"/>
          <ac:picMkLst>
            <pc:docMk/>
            <pc:sldMk cId="1107552974" sldId="266"/>
            <ac:picMk id="15" creationId="{250F1D41-4848-704C-86A0-F2C1C00FCDBB}"/>
          </ac:picMkLst>
        </pc:picChg>
      </pc:sldChg>
      <pc:sldChg chg="modSp mod">
        <pc:chgData name="Murray, Alexandra" userId="40996324-5709-4381-8dbf-2a517c177959" providerId="ADAL" clId="{227C6CE9-04C0-4887-887D-49EA985FD780}" dt="2022-01-27T14:07:14.269" v="1503" actId="962"/>
        <pc:sldMkLst>
          <pc:docMk/>
          <pc:sldMk cId="1178476903" sldId="270"/>
        </pc:sldMkLst>
        <pc:spChg chg="mod">
          <ac:chgData name="Murray, Alexandra" userId="40996324-5709-4381-8dbf-2a517c177959" providerId="ADAL" clId="{227C6CE9-04C0-4887-887D-49EA985FD780}" dt="2022-01-26T20:27:09.359" v="1114"/>
          <ac:spMkLst>
            <pc:docMk/>
            <pc:sldMk cId="1178476903" sldId="270"/>
            <ac:spMk id="3" creationId="{CCCF47F8-1245-476E-B2A9-DB7B7C0A2C95}"/>
          </ac:spMkLst>
        </pc:spChg>
        <pc:graphicFrameChg chg="mod">
          <ac:chgData name="Murray, Alexandra" userId="40996324-5709-4381-8dbf-2a517c177959" providerId="ADAL" clId="{227C6CE9-04C0-4887-887D-49EA985FD780}" dt="2022-01-27T14:06:07.469" v="1445" actId="962"/>
          <ac:graphicFrameMkLst>
            <pc:docMk/>
            <pc:sldMk cId="1178476903" sldId="270"/>
            <ac:graphicFrameMk id="5" creationId="{837B2EE1-99BC-4288-8D87-529EF984C614}"/>
          </ac:graphicFrameMkLst>
        </pc:graphicFrameChg>
        <pc:graphicFrameChg chg="mod">
          <ac:chgData name="Murray, Alexandra" userId="40996324-5709-4381-8dbf-2a517c177959" providerId="ADAL" clId="{227C6CE9-04C0-4887-887D-49EA985FD780}" dt="2022-01-27T14:07:14.269" v="1503" actId="962"/>
          <ac:graphicFrameMkLst>
            <pc:docMk/>
            <pc:sldMk cId="1178476903" sldId="270"/>
            <ac:graphicFrameMk id="7" creationId="{4018A421-6346-4021-8F28-8011CB77D580}"/>
          </ac:graphicFrameMkLst>
        </pc:graphicFrameChg>
      </pc:sldChg>
      <pc:sldChg chg="modSp mod">
        <pc:chgData name="Murray, Alexandra" userId="40996324-5709-4381-8dbf-2a517c177959" providerId="ADAL" clId="{227C6CE9-04C0-4887-887D-49EA985FD780}" dt="2022-01-27T14:15:50.755" v="2488" actId="33553"/>
        <pc:sldMkLst>
          <pc:docMk/>
          <pc:sldMk cId="337733723" sldId="277"/>
        </pc:sldMkLst>
        <pc:spChg chg="mod">
          <ac:chgData name="Murray, Alexandra" userId="40996324-5709-4381-8dbf-2a517c177959" providerId="ADAL" clId="{227C6CE9-04C0-4887-887D-49EA985FD780}" dt="2022-01-27T14:15:50.755" v="2488" actId="33553"/>
          <ac:spMkLst>
            <pc:docMk/>
            <pc:sldMk cId="337733723" sldId="277"/>
            <ac:spMk id="2" creationId="{760424D8-E5EA-465A-96D1-9E78A887B718}"/>
          </ac:spMkLst>
        </pc:spChg>
        <pc:spChg chg="mod">
          <ac:chgData name="Murray, Alexandra" userId="40996324-5709-4381-8dbf-2a517c177959" providerId="ADAL" clId="{227C6CE9-04C0-4887-887D-49EA985FD780}" dt="2022-01-26T20:27:09.359" v="1114"/>
          <ac:spMkLst>
            <pc:docMk/>
            <pc:sldMk cId="337733723" sldId="277"/>
            <ac:spMk id="8" creationId="{BA118E6D-6A18-5048-BC8C-8537EA5EC1BC}"/>
          </ac:spMkLst>
        </pc:spChg>
        <pc:spChg chg="mod">
          <ac:chgData name="Murray, Alexandra" userId="40996324-5709-4381-8dbf-2a517c177959" providerId="ADAL" clId="{227C6CE9-04C0-4887-887D-49EA985FD780}" dt="2022-01-26T19:58:21.164" v="41" actId="13244"/>
          <ac:spMkLst>
            <pc:docMk/>
            <pc:sldMk cId="337733723" sldId="277"/>
            <ac:spMk id="35" creationId="{4C608BEB-860E-4094-8511-78603564A75E}"/>
          </ac:spMkLst>
        </pc:spChg>
      </pc:sldChg>
      <pc:sldChg chg="addSp delSp modSp mod modAnim chgLayout">
        <pc:chgData name="Murray, Alexandra" userId="40996324-5709-4381-8dbf-2a517c177959" providerId="ADAL" clId="{227C6CE9-04C0-4887-887D-49EA985FD780}" dt="2022-01-26T20:14:47.505" v="543"/>
        <pc:sldMkLst>
          <pc:docMk/>
          <pc:sldMk cId="4115238948" sldId="279"/>
        </pc:sldMkLst>
        <pc:spChg chg="add del mod">
          <ac:chgData name="Murray, Alexandra" userId="40996324-5709-4381-8dbf-2a517c177959" providerId="ADAL" clId="{227C6CE9-04C0-4887-887D-49EA985FD780}" dt="2022-01-26T20:13:43.872" v="532" actId="478"/>
          <ac:spMkLst>
            <pc:docMk/>
            <pc:sldMk cId="4115238948" sldId="279"/>
            <ac:spMk id="2" creationId="{033E11C8-E2E8-47F7-9933-68D635F50F73}"/>
          </ac:spMkLst>
        </pc:spChg>
        <pc:spChg chg="add mod">
          <ac:chgData name="Murray, Alexandra" userId="40996324-5709-4381-8dbf-2a517c177959" providerId="ADAL" clId="{227C6CE9-04C0-4887-887D-49EA985FD780}" dt="2022-01-26T20:14:47.505" v="543"/>
          <ac:spMkLst>
            <pc:docMk/>
            <pc:sldMk cId="4115238948" sldId="279"/>
            <ac:spMk id="3" creationId="{176F41F2-86CF-4875-9AC5-36E9B0CCE44D}"/>
          </ac:spMkLst>
        </pc:spChg>
        <pc:spChg chg="mod ord">
          <ac:chgData name="Murray, Alexandra" userId="40996324-5709-4381-8dbf-2a517c177959" providerId="ADAL" clId="{227C6CE9-04C0-4887-887D-49EA985FD780}" dt="2022-01-26T20:13:08.599" v="528" actId="700"/>
          <ac:spMkLst>
            <pc:docMk/>
            <pc:sldMk cId="4115238948" sldId="279"/>
            <ac:spMk id="4" creationId="{20733DAA-80A7-E049-A1C6-6AD20D75742F}"/>
          </ac:spMkLst>
        </pc:spChg>
        <pc:graphicFrameChg chg="del mod ord">
          <ac:chgData name="Murray, Alexandra" userId="40996324-5709-4381-8dbf-2a517c177959" providerId="ADAL" clId="{227C6CE9-04C0-4887-887D-49EA985FD780}" dt="2022-01-26T20:13:39.516" v="530" actId="11529"/>
          <ac:graphicFrameMkLst>
            <pc:docMk/>
            <pc:sldMk cId="4115238948" sldId="279"/>
            <ac:graphicFrameMk id="5" creationId="{280D9592-2550-6F4B-9FDB-6DF925B23CBC}"/>
          </ac:graphicFrameMkLst>
        </pc:graphicFrameChg>
        <pc:graphicFrameChg chg="add del mod">
          <ac:chgData name="Murray, Alexandra" userId="40996324-5709-4381-8dbf-2a517c177959" providerId="ADAL" clId="{227C6CE9-04C0-4887-887D-49EA985FD780}" dt="2022-01-26T20:13:21.841" v="529" actId="11529"/>
          <ac:graphicFrameMkLst>
            <pc:docMk/>
            <pc:sldMk cId="4115238948" sldId="279"/>
            <ac:graphicFrameMk id="6" creationId="{42CB43C6-4DAE-44DE-B27E-F1151A5E9B13}"/>
          </ac:graphicFrameMkLst>
        </pc:graphicFrameChg>
      </pc:sldChg>
      <pc:sldChg chg="modSp mod">
        <pc:chgData name="Murray, Alexandra" userId="40996324-5709-4381-8dbf-2a517c177959" providerId="ADAL" clId="{227C6CE9-04C0-4887-887D-49EA985FD780}" dt="2022-01-27T13:28:56.847" v="1208" actId="962"/>
        <pc:sldMkLst>
          <pc:docMk/>
          <pc:sldMk cId="3870406090" sldId="287"/>
        </pc:sldMkLst>
        <pc:picChg chg="mod">
          <ac:chgData name="Murray, Alexandra" userId="40996324-5709-4381-8dbf-2a517c177959" providerId="ADAL" clId="{227C6CE9-04C0-4887-887D-49EA985FD780}" dt="2022-01-27T13:28:56.847" v="1208" actId="962"/>
          <ac:picMkLst>
            <pc:docMk/>
            <pc:sldMk cId="3870406090" sldId="287"/>
            <ac:picMk id="4" creationId="{D92373B0-020E-489B-B9D8-5EC14BC7D7F2}"/>
          </ac:picMkLst>
        </pc:picChg>
      </pc:sldChg>
      <pc:sldChg chg="modSp mod">
        <pc:chgData name="Murray, Alexandra" userId="40996324-5709-4381-8dbf-2a517c177959" providerId="ADAL" clId="{227C6CE9-04C0-4887-887D-49EA985FD780}" dt="2022-01-27T13:06:36.028" v="1129" actId="962"/>
        <pc:sldMkLst>
          <pc:docMk/>
          <pc:sldMk cId="2155804343" sldId="313"/>
        </pc:sldMkLst>
        <pc:picChg chg="mod">
          <ac:chgData name="Murray, Alexandra" userId="40996324-5709-4381-8dbf-2a517c177959" providerId="ADAL" clId="{227C6CE9-04C0-4887-887D-49EA985FD780}" dt="2022-01-27T13:06:36.028" v="1129" actId="962"/>
          <ac:picMkLst>
            <pc:docMk/>
            <pc:sldMk cId="2155804343" sldId="313"/>
            <ac:picMk id="5" creationId="{B8442619-D19D-49ED-918E-C5A7A06E0AB5}"/>
          </ac:picMkLst>
        </pc:picChg>
      </pc:sldChg>
      <pc:sldChg chg="modSp mod">
        <pc:chgData name="Murray, Alexandra" userId="40996324-5709-4381-8dbf-2a517c177959" providerId="ADAL" clId="{227C6CE9-04C0-4887-887D-49EA985FD780}" dt="2022-01-27T14:15:47.365" v="2487" actId="33553"/>
        <pc:sldMkLst>
          <pc:docMk/>
          <pc:sldMk cId="4241167275" sldId="314"/>
        </pc:sldMkLst>
        <pc:spChg chg="mod">
          <ac:chgData name="Murray, Alexandra" userId="40996324-5709-4381-8dbf-2a517c177959" providerId="ADAL" clId="{227C6CE9-04C0-4887-887D-49EA985FD780}" dt="2022-01-27T13:23:23.254" v="1167" actId="962"/>
          <ac:spMkLst>
            <pc:docMk/>
            <pc:sldMk cId="4241167275" sldId="314"/>
            <ac:spMk id="9" creationId="{00000000-0000-0000-0000-000000000000}"/>
          </ac:spMkLst>
        </pc:spChg>
        <pc:spChg chg="mod">
          <ac:chgData name="Murray, Alexandra" userId="40996324-5709-4381-8dbf-2a517c177959" providerId="ADAL" clId="{227C6CE9-04C0-4887-887D-49EA985FD780}" dt="2022-01-27T14:15:47.365" v="2487" actId="33553"/>
          <ac:spMkLst>
            <pc:docMk/>
            <pc:sldMk cId="4241167275" sldId="314"/>
            <ac:spMk id="7176" creationId="{00000000-0000-0000-0000-000000000000}"/>
          </ac:spMkLst>
        </pc:spChg>
        <pc:picChg chg="mod">
          <ac:chgData name="Murray, Alexandra" userId="40996324-5709-4381-8dbf-2a517c177959" providerId="ADAL" clId="{227C6CE9-04C0-4887-887D-49EA985FD780}" dt="2022-01-27T13:07:13.546" v="1130" actId="962"/>
          <ac:picMkLst>
            <pc:docMk/>
            <pc:sldMk cId="4241167275" sldId="314"/>
            <ac:picMk id="5" creationId="{00000000-0000-0000-0000-000000000000}"/>
          </ac:picMkLst>
        </pc:picChg>
      </pc:sldChg>
      <pc:sldChg chg="modSp mod">
        <pc:chgData name="Murray, Alexandra" userId="40996324-5709-4381-8dbf-2a517c177959" providerId="ADAL" clId="{227C6CE9-04C0-4887-887D-49EA985FD780}" dt="2022-01-27T14:04:04.199" v="1217" actId="962"/>
        <pc:sldMkLst>
          <pc:docMk/>
          <pc:sldMk cId="3726686376" sldId="317"/>
        </pc:sldMkLst>
        <pc:spChg chg="mod">
          <ac:chgData name="Murray, Alexandra" userId="40996324-5709-4381-8dbf-2a517c177959" providerId="ADAL" clId="{227C6CE9-04C0-4887-887D-49EA985FD780}" dt="2022-01-27T14:03:56.028" v="1215" actId="962"/>
          <ac:spMkLst>
            <pc:docMk/>
            <pc:sldMk cId="3726686376" sldId="317"/>
            <ac:spMk id="5" creationId="{3E20D633-7D98-437B-B821-73FBF4B4E67D}"/>
          </ac:spMkLst>
        </pc:spChg>
        <pc:grpChg chg="mod">
          <ac:chgData name="Murray, Alexandra" userId="40996324-5709-4381-8dbf-2a517c177959" providerId="ADAL" clId="{227C6CE9-04C0-4887-887D-49EA985FD780}" dt="2022-01-27T14:04:04.199" v="1217" actId="962"/>
          <ac:grpSpMkLst>
            <pc:docMk/>
            <pc:sldMk cId="3726686376" sldId="317"/>
            <ac:grpSpMk id="6" creationId="{B67AE240-CFC9-4395-9892-34F9E698B2F6}"/>
          </ac:grpSpMkLst>
        </pc:grpChg>
      </pc:sldChg>
      <pc:sldChg chg="addSp delSp modSp mod modClrScheme chgLayout">
        <pc:chgData name="Murray, Alexandra" userId="40996324-5709-4381-8dbf-2a517c177959" providerId="ADAL" clId="{227C6CE9-04C0-4887-887D-49EA985FD780}" dt="2022-01-27T14:15:34.817" v="2485" actId="478"/>
        <pc:sldMkLst>
          <pc:docMk/>
          <pc:sldMk cId="4113274415" sldId="337"/>
        </pc:sldMkLst>
        <pc:spChg chg="mod ord">
          <ac:chgData name="Murray, Alexandra" userId="40996324-5709-4381-8dbf-2a517c177959" providerId="ADAL" clId="{227C6CE9-04C0-4887-887D-49EA985FD780}" dt="2022-01-27T14:12:48.606" v="2465" actId="700"/>
          <ac:spMkLst>
            <pc:docMk/>
            <pc:sldMk cId="4113274415" sldId="337"/>
            <ac:spMk id="2" creationId="{00000000-0000-0000-0000-000000000000}"/>
          </ac:spMkLst>
        </pc:spChg>
        <pc:spChg chg="add mod ord">
          <ac:chgData name="Murray, Alexandra" userId="40996324-5709-4381-8dbf-2a517c177959" providerId="ADAL" clId="{227C6CE9-04C0-4887-887D-49EA985FD780}" dt="2022-01-27T14:15:19.975" v="2483" actId="207"/>
          <ac:spMkLst>
            <pc:docMk/>
            <pc:sldMk cId="4113274415" sldId="337"/>
            <ac:spMk id="3" creationId="{5AFC8DBD-D18A-48F3-B3E0-E71AB47E26C8}"/>
          </ac:spMkLst>
        </pc:spChg>
        <pc:spChg chg="mod">
          <ac:chgData name="Murray, Alexandra" userId="40996324-5709-4381-8dbf-2a517c177959" providerId="ADAL" clId="{227C6CE9-04C0-4887-887D-49EA985FD780}" dt="2022-01-27T14:13:34.265" v="2477" actId="167"/>
          <ac:spMkLst>
            <pc:docMk/>
            <pc:sldMk cId="4113274415" sldId="337"/>
            <ac:spMk id="4" creationId="{00000000-0000-0000-0000-000000000000}"/>
          </ac:spMkLst>
        </pc:spChg>
        <pc:spChg chg="del mod">
          <ac:chgData name="Murray, Alexandra" userId="40996324-5709-4381-8dbf-2a517c177959" providerId="ADAL" clId="{227C6CE9-04C0-4887-887D-49EA985FD780}" dt="2022-01-27T14:15:13.602" v="2482"/>
          <ac:spMkLst>
            <pc:docMk/>
            <pc:sldMk cId="4113274415" sldId="337"/>
            <ac:spMk id="6" creationId="{00000000-0000-0000-0000-000000000000}"/>
          </ac:spMkLst>
        </pc:spChg>
        <pc:spChg chg="del mod">
          <ac:chgData name="Murray, Alexandra" userId="40996324-5709-4381-8dbf-2a517c177959" providerId="ADAL" clId="{227C6CE9-04C0-4887-887D-49EA985FD780}" dt="2022-01-27T14:15:34.817" v="2485" actId="478"/>
          <ac:spMkLst>
            <pc:docMk/>
            <pc:sldMk cId="4113274415" sldId="337"/>
            <ac:spMk id="7" creationId="{00000000-0000-0000-0000-000000000000}"/>
          </ac:spMkLst>
        </pc:spChg>
      </pc:sldChg>
      <pc:sldChg chg="addSp delSp modSp mod modClrScheme chgLayout modNotes">
        <pc:chgData name="Murray, Alexandra" userId="40996324-5709-4381-8dbf-2a517c177959" providerId="ADAL" clId="{227C6CE9-04C0-4887-887D-49EA985FD780}" dt="2022-01-26T20:27:09.359" v="1114"/>
        <pc:sldMkLst>
          <pc:docMk/>
          <pc:sldMk cId="1625085907" sldId="339"/>
        </pc:sldMkLst>
        <pc:spChg chg="mod ord">
          <ac:chgData name="Murray, Alexandra" userId="40996324-5709-4381-8dbf-2a517c177959" providerId="ADAL" clId="{227C6CE9-04C0-4887-887D-49EA985FD780}" dt="2022-01-26T20:05:25.655" v="107" actId="700"/>
          <ac:spMkLst>
            <pc:docMk/>
            <pc:sldMk cId="1625085907" sldId="339"/>
            <ac:spMk id="2" creationId="{10E60567-6190-4714-88EC-736942717D3A}"/>
          </ac:spMkLst>
        </pc:spChg>
        <pc:spChg chg="add del mod ord">
          <ac:chgData name="Murray, Alexandra" userId="40996324-5709-4381-8dbf-2a517c177959" providerId="ADAL" clId="{227C6CE9-04C0-4887-887D-49EA985FD780}" dt="2022-01-26T20:05:25.655" v="107" actId="700"/>
          <ac:spMkLst>
            <pc:docMk/>
            <pc:sldMk cId="1625085907" sldId="339"/>
            <ac:spMk id="3" creationId="{8A2C6E57-0F90-4F75-BBB8-3B3381C249B9}"/>
          </ac:spMkLst>
        </pc:spChg>
        <pc:spChg chg="add del mod ord">
          <ac:chgData name="Murray, Alexandra" userId="40996324-5709-4381-8dbf-2a517c177959" providerId="ADAL" clId="{227C6CE9-04C0-4887-887D-49EA985FD780}" dt="2022-01-26T20:05:16.502" v="106" actId="700"/>
          <ac:spMkLst>
            <pc:docMk/>
            <pc:sldMk cId="1625085907" sldId="339"/>
            <ac:spMk id="5" creationId="{C5DF3259-CCEE-4090-816A-7CB7C24A1FB1}"/>
          </ac:spMkLst>
        </pc:spChg>
        <pc:spChg chg="add mod ord">
          <ac:chgData name="Murray, Alexandra" userId="40996324-5709-4381-8dbf-2a517c177959" providerId="ADAL" clId="{227C6CE9-04C0-4887-887D-49EA985FD780}" dt="2022-01-26T20:05:52.887" v="176" actId="20577"/>
          <ac:spMkLst>
            <pc:docMk/>
            <pc:sldMk cId="1625085907" sldId="339"/>
            <ac:spMk id="6" creationId="{34B0F8C8-94D6-4510-A921-48AF567A06A5}"/>
          </ac:spMkLst>
        </pc:spChg>
        <pc:picChg chg="mod ord modCrop">
          <ac:chgData name="Murray, Alexandra" userId="40996324-5709-4381-8dbf-2a517c177959" providerId="ADAL" clId="{227C6CE9-04C0-4887-887D-49EA985FD780}" dt="2022-01-26T20:05:25.655" v="107" actId="700"/>
          <ac:picMkLst>
            <pc:docMk/>
            <pc:sldMk cId="1625085907" sldId="339"/>
            <ac:picMk id="4" creationId="{26EC20FC-B119-45CA-A7DD-A6D0E073CD84}"/>
          </ac:picMkLst>
        </pc:picChg>
      </pc:sldChg>
      <pc:sldChg chg="addSp delSp modSp mod modClrScheme chgLayout">
        <pc:chgData name="Murray, Alexandra" userId="40996324-5709-4381-8dbf-2a517c177959" providerId="ADAL" clId="{227C6CE9-04C0-4887-887D-49EA985FD780}" dt="2022-01-26T20:02:41.746" v="84" actId="14"/>
        <pc:sldMkLst>
          <pc:docMk/>
          <pc:sldMk cId="1108465318" sldId="357"/>
        </pc:sldMkLst>
        <pc:spChg chg="add mod ord">
          <ac:chgData name="Murray, Alexandra" userId="40996324-5709-4381-8dbf-2a517c177959" providerId="ADAL" clId="{227C6CE9-04C0-4887-887D-49EA985FD780}" dt="2022-01-26T20:02:26.157" v="81" actId="700"/>
          <ac:spMkLst>
            <pc:docMk/>
            <pc:sldMk cId="1108465318" sldId="357"/>
            <ac:spMk id="2" creationId="{24101D12-F4AD-4B6C-BDA7-0421BDFA4A03}"/>
          </ac:spMkLst>
        </pc:spChg>
        <pc:spChg chg="add del mod ord">
          <ac:chgData name="Murray, Alexandra" userId="40996324-5709-4381-8dbf-2a517c177959" providerId="ADAL" clId="{227C6CE9-04C0-4887-887D-49EA985FD780}" dt="2022-01-26T20:02:26.157" v="81" actId="700"/>
          <ac:spMkLst>
            <pc:docMk/>
            <pc:sldMk cId="1108465318" sldId="357"/>
            <ac:spMk id="3" creationId="{F7327E8D-A770-40B9-A7D2-B0E1E85C37B1}"/>
          </ac:spMkLst>
        </pc:spChg>
        <pc:spChg chg="add del mod">
          <ac:chgData name="Murray, Alexandra" userId="40996324-5709-4381-8dbf-2a517c177959" providerId="ADAL" clId="{227C6CE9-04C0-4887-887D-49EA985FD780}" dt="2022-01-26T20:02:15.879" v="80" actId="478"/>
          <ac:spMkLst>
            <pc:docMk/>
            <pc:sldMk cId="1108465318" sldId="357"/>
            <ac:spMk id="4" creationId="{ED3F4371-F9C5-45F2-B113-103261284AA3}"/>
          </ac:spMkLst>
        </pc:spChg>
        <pc:spChg chg="add mod ord">
          <ac:chgData name="Murray, Alexandra" userId="40996324-5709-4381-8dbf-2a517c177959" providerId="ADAL" clId="{227C6CE9-04C0-4887-887D-49EA985FD780}" dt="2022-01-26T20:02:41.746" v="84" actId="14"/>
          <ac:spMkLst>
            <pc:docMk/>
            <pc:sldMk cId="1108465318" sldId="357"/>
            <ac:spMk id="7" creationId="{B2831629-A22D-463B-81C1-44E60763C1D9}"/>
          </ac:spMkLst>
        </pc:spChg>
        <pc:graphicFrameChg chg="del mod ord">
          <ac:chgData name="Murray, Alexandra" userId="40996324-5709-4381-8dbf-2a517c177959" providerId="ADAL" clId="{227C6CE9-04C0-4887-887D-49EA985FD780}" dt="2022-01-26T20:01:52.587" v="78" actId="11529"/>
          <ac:graphicFrameMkLst>
            <pc:docMk/>
            <pc:sldMk cId="1108465318" sldId="357"/>
            <ac:graphicFrameMk id="5" creationId="{7E83A88C-981F-461B-B595-A2DFDDE73721}"/>
          </ac:graphicFrameMkLst>
        </pc:graphicFrameChg>
        <pc:graphicFrameChg chg="add del mod">
          <ac:chgData name="Murray, Alexandra" userId="40996324-5709-4381-8dbf-2a517c177959" providerId="ADAL" clId="{227C6CE9-04C0-4887-887D-49EA985FD780}" dt="2022-01-26T20:00:55.627" v="71" actId="11529"/>
          <ac:graphicFrameMkLst>
            <pc:docMk/>
            <pc:sldMk cId="1108465318" sldId="357"/>
            <ac:graphicFrameMk id="6" creationId="{E8BDA187-8C95-467E-A026-6623836A48EF}"/>
          </ac:graphicFrameMkLst>
        </pc:graphicFrameChg>
      </pc:sldChg>
      <pc:sldChg chg="addSp delSp modSp mod chgLayout">
        <pc:chgData name="Murray, Alexandra" userId="40996324-5709-4381-8dbf-2a517c177959" providerId="ADAL" clId="{227C6CE9-04C0-4887-887D-49EA985FD780}" dt="2022-01-27T13:29:55.933" v="1211" actId="207"/>
        <pc:sldMkLst>
          <pc:docMk/>
          <pc:sldMk cId="594541357" sldId="358"/>
        </pc:sldMkLst>
        <pc:spChg chg="add del mod">
          <ac:chgData name="Murray, Alexandra" userId="40996324-5709-4381-8dbf-2a517c177959" providerId="ADAL" clId="{227C6CE9-04C0-4887-887D-49EA985FD780}" dt="2022-01-26T19:51:54.708" v="7"/>
          <ac:spMkLst>
            <pc:docMk/>
            <pc:sldMk cId="594541357" sldId="358"/>
            <ac:spMk id="2" creationId="{08043F9F-5803-4B3B-8AD9-E22079C4B490}"/>
          </ac:spMkLst>
        </pc:spChg>
        <pc:spChg chg="add mod ord">
          <ac:chgData name="Murray, Alexandra" userId="40996324-5709-4381-8dbf-2a517c177959" providerId="ADAL" clId="{227C6CE9-04C0-4887-887D-49EA985FD780}" dt="2022-01-26T19:57:14.377" v="36" actId="13244"/>
          <ac:spMkLst>
            <pc:docMk/>
            <pc:sldMk cId="594541357" sldId="358"/>
            <ac:spMk id="3" creationId="{AD9103E6-B389-45B9-B3CD-92E22A0AC35B}"/>
          </ac:spMkLst>
        </pc:spChg>
        <pc:spChg chg="add del mod">
          <ac:chgData name="Murray, Alexandra" userId="40996324-5709-4381-8dbf-2a517c177959" providerId="ADAL" clId="{227C6CE9-04C0-4887-887D-49EA985FD780}" dt="2022-01-26T19:57:18.176" v="37" actId="478"/>
          <ac:spMkLst>
            <pc:docMk/>
            <pc:sldMk cId="594541357" sldId="358"/>
            <ac:spMk id="5" creationId="{4AEBEF26-3383-4610-9F64-2DB26FC21D18}"/>
          </ac:spMkLst>
        </pc:spChg>
        <pc:spChg chg="add mod">
          <ac:chgData name="Murray, Alexandra" userId="40996324-5709-4381-8dbf-2a517c177959" providerId="ADAL" clId="{227C6CE9-04C0-4887-887D-49EA985FD780}" dt="2022-01-26T19:56:19.847" v="34" actId="1076"/>
          <ac:spMkLst>
            <pc:docMk/>
            <pc:sldMk cId="594541357" sldId="358"/>
            <ac:spMk id="7" creationId="{2212AE9C-88E8-4E09-A8E6-1645C9341246}"/>
          </ac:spMkLst>
        </pc:spChg>
        <pc:spChg chg="mod">
          <ac:chgData name="Murray, Alexandra" userId="40996324-5709-4381-8dbf-2a517c177959" providerId="ADAL" clId="{227C6CE9-04C0-4887-887D-49EA985FD780}" dt="2022-01-27T13:29:55.933" v="1211" actId="207"/>
          <ac:spMkLst>
            <pc:docMk/>
            <pc:sldMk cId="594541357" sldId="358"/>
            <ac:spMk id="20484" creationId="{00000000-0000-0000-0000-000000000000}"/>
          </ac:spMkLst>
        </pc:spChg>
        <pc:graphicFrameChg chg="del mod ord">
          <ac:chgData name="Murray, Alexandra" userId="40996324-5709-4381-8dbf-2a517c177959" providerId="ADAL" clId="{227C6CE9-04C0-4887-887D-49EA985FD780}" dt="2022-01-26T19:54:36.215" v="27" actId="11529"/>
          <ac:graphicFrameMkLst>
            <pc:docMk/>
            <pc:sldMk cId="594541357" sldId="358"/>
            <ac:graphicFrameMk id="4" creationId="{1F4A8617-C536-49F0-A36B-22311664B567}"/>
          </ac:graphicFrameMkLst>
        </pc:graphicFrameChg>
        <pc:graphicFrameChg chg="add del mod">
          <ac:chgData name="Murray, Alexandra" userId="40996324-5709-4381-8dbf-2a517c177959" providerId="ADAL" clId="{227C6CE9-04C0-4887-887D-49EA985FD780}" dt="2022-01-26T19:54:15.178" v="25" actId="11529"/>
          <ac:graphicFrameMkLst>
            <pc:docMk/>
            <pc:sldMk cId="594541357" sldId="358"/>
            <ac:graphicFrameMk id="6" creationId="{0957A446-FCF4-4A6A-AFDD-94570712C392}"/>
          </ac:graphicFrameMkLst>
        </pc:graphicFrameChg>
        <pc:graphicFrameChg chg="add mod">
          <ac:chgData name="Murray, Alexandra" userId="40996324-5709-4381-8dbf-2a517c177959" providerId="ADAL" clId="{227C6CE9-04C0-4887-887D-49EA985FD780}" dt="2022-01-26T19:57:33.769" v="39" actId="962"/>
          <ac:graphicFrameMkLst>
            <pc:docMk/>
            <pc:sldMk cId="594541357" sldId="358"/>
            <ac:graphicFrameMk id="8" creationId="{0241D3BE-FCF0-4D5F-8103-464AE3DCCDFD}"/>
          </ac:graphicFrameMkLst>
        </pc:graphicFrameChg>
      </pc:sldChg>
      <pc:sldChg chg="addSp modSp">
        <pc:chgData name="Murray, Alexandra" userId="40996324-5709-4381-8dbf-2a517c177959" providerId="ADAL" clId="{227C6CE9-04C0-4887-887D-49EA985FD780}" dt="2022-01-26T20:27:09.359" v="1114"/>
        <pc:sldMkLst>
          <pc:docMk/>
          <pc:sldMk cId="1484290262" sldId="368"/>
        </pc:sldMkLst>
        <pc:spChg chg="mod">
          <ac:chgData name="Murray, Alexandra" userId="40996324-5709-4381-8dbf-2a517c177959" providerId="ADAL" clId="{227C6CE9-04C0-4887-887D-49EA985FD780}" dt="2022-01-26T20:27:09.359" v="1114"/>
          <ac:spMkLst>
            <pc:docMk/>
            <pc:sldMk cId="1484290262" sldId="368"/>
            <ac:spMk id="13" creationId="{DE59548A-BC29-4053-9550-8C00E9A59292}"/>
          </ac:spMkLst>
        </pc:spChg>
        <pc:spChg chg="mod">
          <ac:chgData name="Murray, Alexandra" userId="40996324-5709-4381-8dbf-2a517c177959" providerId="ADAL" clId="{227C6CE9-04C0-4887-887D-49EA985FD780}" dt="2022-01-26T20:27:09.359" v="1114"/>
          <ac:spMkLst>
            <pc:docMk/>
            <pc:sldMk cId="1484290262" sldId="368"/>
            <ac:spMk id="15" creationId="{83A9811D-4EF3-46B2-9848-2C6DA70ECEE1}"/>
          </ac:spMkLst>
        </pc:spChg>
        <pc:spChg chg="mod">
          <ac:chgData name="Murray, Alexandra" userId="40996324-5709-4381-8dbf-2a517c177959" providerId="ADAL" clId="{227C6CE9-04C0-4887-887D-49EA985FD780}" dt="2022-01-26T20:27:09.359" v="1114"/>
          <ac:spMkLst>
            <pc:docMk/>
            <pc:sldMk cId="1484290262" sldId="368"/>
            <ac:spMk id="19" creationId="{FF49E830-6904-4B74-AF87-A4F625421C23}"/>
          </ac:spMkLst>
        </pc:spChg>
        <pc:spChg chg="mod">
          <ac:chgData name="Murray, Alexandra" userId="40996324-5709-4381-8dbf-2a517c177959" providerId="ADAL" clId="{227C6CE9-04C0-4887-887D-49EA985FD780}" dt="2022-01-26T20:27:09.359" v="1114"/>
          <ac:spMkLst>
            <pc:docMk/>
            <pc:sldMk cId="1484290262" sldId="368"/>
            <ac:spMk id="21" creationId="{668DCF74-6FA9-4361-A672-723079C65921}"/>
          </ac:spMkLst>
        </pc:spChg>
        <pc:spChg chg="mod">
          <ac:chgData name="Murray, Alexandra" userId="40996324-5709-4381-8dbf-2a517c177959" providerId="ADAL" clId="{227C6CE9-04C0-4887-887D-49EA985FD780}" dt="2022-01-26T20:27:09.359" v="1114"/>
          <ac:spMkLst>
            <pc:docMk/>
            <pc:sldMk cId="1484290262" sldId="368"/>
            <ac:spMk id="22" creationId="{CA8340A3-CE93-4B26-8698-4B43088CEF21}"/>
          </ac:spMkLst>
        </pc:spChg>
        <pc:spChg chg="mod">
          <ac:chgData name="Murray, Alexandra" userId="40996324-5709-4381-8dbf-2a517c177959" providerId="ADAL" clId="{227C6CE9-04C0-4887-887D-49EA985FD780}" dt="2022-01-26T20:27:09.359" v="1114"/>
          <ac:spMkLst>
            <pc:docMk/>
            <pc:sldMk cId="1484290262" sldId="368"/>
            <ac:spMk id="23" creationId="{1DC3461E-8D8D-4369-AB8B-3088D25E3527}"/>
          </ac:spMkLst>
        </pc:spChg>
        <pc:spChg chg="mod">
          <ac:chgData name="Murray, Alexandra" userId="40996324-5709-4381-8dbf-2a517c177959" providerId="ADAL" clId="{227C6CE9-04C0-4887-887D-49EA985FD780}" dt="2022-01-26T20:27:09.359" v="1114"/>
          <ac:spMkLst>
            <pc:docMk/>
            <pc:sldMk cId="1484290262" sldId="368"/>
            <ac:spMk id="24" creationId="{925A4C60-74A9-4B15-BE31-B21EE42257E2}"/>
          </ac:spMkLst>
        </pc:spChg>
        <pc:spChg chg="mod">
          <ac:chgData name="Murray, Alexandra" userId="40996324-5709-4381-8dbf-2a517c177959" providerId="ADAL" clId="{227C6CE9-04C0-4887-887D-49EA985FD780}" dt="2022-01-26T20:27:09.359" v="1114"/>
          <ac:spMkLst>
            <pc:docMk/>
            <pc:sldMk cId="1484290262" sldId="368"/>
            <ac:spMk id="26" creationId="{810A474F-EDFB-44D4-857B-BEE4EDDFC385}"/>
          </ac:spMkLst>
        </pc:spChg>
        <pc:spChg chg="mod">
          <ac:chgData name="Murray, Alexandra" userId="40996324-5709-4381-8dbf-2a517c177959" providerId="ADAL" clId="{227C6CE9-04C0-4887-887D-49EA985FD780}" dt="2022-01-26T20:27:09.359" v="1114"/>
          <ac:spMkLst>
            <pc:docMk/>
            <pc:sldMk cId="1484290262" sldId="368"/>
            <ac:spMk id="29" creationId="{B0706477-2DA4-4024-BF6A-E9F18E693B02}"/>
          </ac:spMkLst>
        </pc:spChg>
        <pc:grpChg chg="add mod">
          <ac:chgData name="Murray, Alexandra" userId="40996324-5709-4381-8dbf-2a517c177959" providerId="ADAL" clId="{227C6CE9-04C0-4887-887D-49EA985FD780}" dt="2022-01-26T20:25:55.740" v="1101" actId="962"/>
          <ac:grpSpMkLst>
            <pc:docMk/>
            <pc:sldMk cId="1484290262" sldId="368"/>
            <ac:grpSpMk id="3" creationId="{2AE20DF4-425A-4F67-818C-9389F98ED3C8}"/>
          </ac:grpSpMkLst>
        </pc:grpChg>
        <pc:cxnChg chg="mod">
          <ac:chgData name="Murray, Alexandra" userId="40996324-5709-4381-8dbf-2a517c177959" providerId="ADAL" clId="{227C6CE9-04C0-4887-887D-49EA985FD780}" dt="2022-01-26T20:24:58.597" v="917" actId="164"/>
          <ac:cxnSpMkLst>
            <pc:docMk/>
            <pc:sldMk cId="1484290262" sldId="368"/>
            <ac:cxnSpMk id="5" creationId="{D9249ED6-C913-4C96-99E4-2B1E1BC3CE1C}"/>
          </ac:cxnSpMkLst>
        </pc:cxnChg>
        <pc:cxnChg chg="mod">
          <ac:chgData name="Murray, Alexandra" userId="40996324-5709-4381-8dbf-2a517c177959" providerId="ADAL" clId="{227C6CE9-04C0-4887-887D-49EA985FD780}" dt="2022-01-26T20:24:58.597" v="917" actId="164"/>
          <ac:cxnSpMkLst>
            <pc:docMk/>
            <pc:sldMk cId="1484290262" sldId="368"/>
            <ac:cxnSpMk id="7" creationId="{77C8F93E-2BBC-419D-BE99-DAD4C748DBF8}"/>
          </ac:cxnSpMkLst>
        </pc:cxnChg>
        <pc:cxnChg chg="mod">
          <ac:chgData name="Murray, Alexandra" userId="40996324-5709-4381-8dbf-2a517c177959" providerId="ADAL" clId="{227C6CE9-04C0-4887-887D-49EA985FD780}" dt="2022-01-26T20:24:58.597" v="917" actId="164"/>
          <ac:cxnSpMkLst>
            <pc:docMk/>
            <pc:sldMk cId="1484290262" sldId="368"/>
            <ac:cxnSpMk id="20" creationId="{41EE8010-FB6F-489B-9F0A-846E69CAE7BD}"/>
          </ac:cxnSpMkLst>
        </pc:cxnChg>
        <pc:cxnChg chg="mod">
          <ac:chgData name="Murray, Alexandra" userId="40996324-5709-4381-8dbf-2a517c177959" providerId="ADAL" clId="{227C6CE9-04C0-4887-887D-49EA985FD780}" dt="2022-01-26T20:24:58.597" v="917" actId="164"/>
          <ac:cxnSpMkLst>
            <pc:docMk/>
            <pc:sldMk cId="1484290262" sldId="368"/>
            <ac:cxnSpMk id="27" creationId="{8AC2B27C-9014-48A7-8DC2-58AF7F3B1757}"/>
          </ac:cxnSpMkLst>
        </pc:cxnChg>
        <pc:cxnChg chg="mod">
          <ac:chgData name="Murray, Alexandra" userId="40996324-5709-4381-8dbf-2a517c177959" providerId="ADAL" clId="{227C6CE9-04C0-4887-887D-49EA985FD780}" dt="2022-01-26T20:24:58.597" v="917" actId="164"/>
          <ac:cxnSpMkLst>
            <pc:docMk/>
            <pc:sldMk cId="1484290262" sldId="368"/>
            <ac:cxnSpMk id="28" creationId="{2749165B-978E-43DC-B452-B42DFC905D8E}"/>
          </ac:cxnSpMkLst>
        </pc:cxnChg>
        <pc:cxnChg chg="mod">
          <ac:chgData name="Murray, Alexandra" userId="40996324-5709-4381-8dbf-2a517c177959" providerId="ADAL" clId="{227C6CE9-04C0-4887-887D-49EA985FD780}" dt="2022-01-26T20:24:58.597" v="917" actId="164"/>
          <ac:cxnSpMkLst>
            <pc:docMk/>
            <pc:sldMk cId="1484290262" sldId="368"/>
            <ac:cxnSpMk id="30" creationId="{91741C4E-4B77-4372-A384-985A448CB799}"/>
          </ac:cxnSpMkLst>
        </pc:cxnChg>
        <pc:cxnChg chg="mod">
          <ac:chgData name="Murray, Alexandra" userId="40996324-5709-4381-8dbf-2a517c177959" providerId="ADAL" clId="{227C6CE9-04C0-4887-887D-49EA985FD780}" dt="2022-01-26T20:24:58.597" v="917" actId="164"/>
          <ac:cxnSpMkLst>
            <pc:docMk/>
            <pc:sldMk cId="1484290262" sldId="368"/>
            <ac:cxnSpMk id="32" creationId="{1DE56820-61DE-4F4F-AA8C-2A1E45BEBCFC}"/>
          </ac:cxnSpMkLst>
        </pc:cxnChg>
        <pc:cxnChg chg="mod">
          <ac:chgData name="Murray, Alexandra" userId="40996324-5709-4381-8dbf-2a517c177959" providerId="ADAL" clId="{227C6CE9-04C0-4887-887D-49EA985FD780}" dt="2022-01-26T20:24:58.597" v="917" actId="164"/>
          <ac:cxnSpMkLst>
            <pc:docMk/>
            <pc:sldMk cId="1484290262" sldId="368"/>
            <ac:cxnSpMk id="34" creationId="{C7FDF7F8-055B-4EA4-BD01-534EBD9A23FF}"/>
          </ac:cxnSpMkLst>
        </pc:cxnChg>
        <pc:cxnChg chg="mod">
          <ac:chgData name="Murray, Alexandra" userId="40996324-5709-4381-8dbf-2a517c177959" providerId="ADAL" clId="{227C6CE9-04C0-4887-887D-49EA985FD780}" dt="2022-01-26T20:24:58.597" v="917" actId="164"/>
          <ac:cxnSpMkLst>
            <pc:docMk/>
            <pc:sldMk cId="1484290262" sldId="368"/>
            <ac:cxnSpMk id="35" creationId="{B04FB7AD-F166-4B8F-8D4B-225B542414CC}"/>
          </ac:cxnSpMkLst>
        </pc:cxnChg>
      </pc:sldChg>
      <pc:sldChg chg="addSp delSp modSp">
        <pc:chgData name="Murray, Alexandra" userId="40996324-5709-4381-8dbf-2a517c177959" providerId="ADAL" clId="{227C6CE9-04C0-4887-887D-49EA985FD780}" dt="2022-01-26T20:27:09.359" v="1114"/>
        <pc:sldMkLst>
          <pc:docMk/>
          <pc:sldMk cId="4153156982" sldId="381"/>
        </pc:sldMkLst>
        <pc:spChg chg="add mod">
          <ac:chgData name="Murray, Alexandra" userId="40996324-5709-4381-8dbf-2a517c177959" providerId="ADAL" clId="{227C6CE9-04C0-4887-887D-49EA985FD780}" dt="2022-01-26T20:27:09.359" v="1114"/>
          <ac:spMkLst>
            <pc:docMk/>
            <pc:sldMk cId="4153156982" sldId="381"/>
            <ac:spMk id="3" creationId="{8E76EAF9-A4B7-47D2-AD2B-C58B5060855D}"/>
          </ac:spMkLst>
        </pc:spChg>
        <pc:graphicFrameChg chg="del">
          <ac:chgData name="Murray, Alexandra" userId="40996324-5709-4381-8dbf-2a517c177959" providerId="ADAL" clId="{227C6CE9-04C0-4887-887D-49EA985FD780}" dt="2022-01-26T20:17:16.095" v="854" actId="11529"/>
          <ac:graphicFrameMkLst>
            <pc:docMk/>
            <pc:sldMk cId="4153156982" sldId="381"/>
            <ac:graphicFrameMk id="5" creationId="{9E4FEDB5-A4B6-4BCC-A479-FB420681207C}"/>
          </ac:graphicFrameMkLst>
        </pc:graphicFrameChg>
      </pc:sldChg>
      <pc:sldChg chg="modSp">
        <pc:chgData name="Murray, Alexandra" userId="40996324-5709-4381-8dbf-2a517c177959" providerId="ADAL" clId="{227C6CE9-04C0-4887-887D-49EA985FD780}" dt="2022-01-27T14:18:04.725" v="2556" actId="20577"/>
        <pc:sldMkLst>
          <pc:docMk/>
          <pc:sldMk cId="3238617663" sldId="390"/>
        </pc:sldMkLst>
        <pc:spChg chg="mod">
          <ac:chgData name="Murray, Alexandra" userId="40996324-5709-4381-8dbf-2a517c177959" providerId="ADAL" clId="{227C6CE9-04C0-4887-887D-49EA985FD780}" dt="2022-01-27T14:18:04.725" v="2556" actId="20577"/>
          <ac:spMkLst>
            <pc:docMk/>
            <pc:sldMk cId="3238617663" sldId="390"/>
            <ac:spMk id="2" creationId="{389BDF2E-1A06-433F-AC33-ADD574AE1048}"/>
          </ac:spMkLst>
        </pc:spChg>
      </pc:sldChg>
      <pc:sldChg chg="addSp delSp modSp">
        <pc:chgData name="Murray, Alexandra" userId="40996324-5709-4381-8dbf-2a517c177959" providerId="ADAL" clId="{227C6CE9-04C0-4887-887D-49EA985FD780}" dt="2022-01-26T20:27:48.732" v="1123" actId="27636"/>
        <pc:sldMkLst>
          <pc:docMk/>
          <pc:sldMk cId="3805057457" sldId="392"/>
        </pc:sldMkLst>
        <pc:spChg chg="add del mod">
          <ac:chgData name="Murray, Alexandra" userId="40996324-5709-4381-8dbf-2a517c177959" providerId="ADAL" clId="{227C6CE9-04C0-4887-887D-49EA985FD780}" dt="2022-01-26T20:27:48.732" v="1123" actId="27636"/>
          <ac:spMkLst>
            <pc:docMk/>
            <pc:sldMk cId="3805057457" sldId="392"/>
            <ac:spMk id="3" creationId="{61C434C2-883A-4CDD-8544-80A51E28480A}"/>
          </ac:spMkLst>
        </pc:spChg>
        <pc:graphicFrameChg chg="add del">
          <ac:chgData name="Murray, Alexandra" userId="40996324-5709-4381-8dbf-2a517c177959" providerId="ADAL" clId="{227C6CE9-04C0-4887-887D-49EA985FD780}" dt="2022-01-26T20:27:38.463" v="1118" actId="11529"/>
          <ac:graphicFrameMkLst>
            <pc:docMk/>
            <pc:sldMk cId="3805057457" sldId="392"/>
            <ac:graphicFrameMk id="8" creationId="{2DBF2721-9CBC-44EF-8122-6FD699C22369}"/>
          </ac:graphicFrameMkLst>
        </pc:graphicFrameChg>
      </pc:sldChg>
      <pc:sldChg chg="modSp">
        <pc:chgData name="Murray, Alexandra" userId="40996324-5709-4381-8dbf-2a517c177959" providerId="ADAL" clId="{227C6CE9-04C0-4887-887D-49EA985FD780}" dt="2022-01-27T14:07:33.893" v="1597" actId="962"/>
        <pc:sldMkLst>
          <pc:docMk/>
          <pc:sldMk cId="2969589629" sldId="395"/>
        </pc:sldMkLst>
        <pc:spChg chg="mod">
          <ac:chgData name="Murray, Alexandra" userId="40996324-5709-4381-8dbf-2a517c177959" providerId="ADAL" clId="{227C6CE9-04C0-4887-887D-49EA985FD780}" dt="2022-01-26T20:27:09.359" v="1114"/>
          <ac:spMkLst>
            <pc:docMk/>
            <pc:sldMk cId="2969589629" sldId="395"/>
            <ac:spMk id="3" creationId="{CCCF47F8-1245-476E-B2A9-DB7B7C0A2C95}"/>
          </ac:spMkLst>
        </pc:spChg>
        <pc:graphicFrameChg chg="mod">
          <ac:chgData name="Murray, Alexandra" userId="40996324-5709-4381-8dbf-2a517c177959" providerId="ADAL" clId="{227C6CE9-04C0-4887-887D-49EA985FD780}" dt="2022-01-27T14:07:33.893" v="1597" actId="962"/>
          <ac:graphicFrameMkLst>
            <pc:docMk/>
            <pc:sldMk cId="2969589629" sldId="395"/>
            <ac:graphicFrameMk id="2" creationId="{5CC9B2AE-143D-45DF-95B5-822226CA5306}"/>
          </ac:graphicFrameMkLst>
        </pc:graphicFrameChg>
      </pc:sldChg>
      <pc:sldChg chg="addSp delSp modSp mod modClrScheme chgLayout modNotes">
        <pc:chgData name="Murray, Alexandra" userId="40996324-5709-4381-8dbf-2a517c177959" providerId="ADAL" clId="{227C6CE9-04C0-4887-887D-49EA985FD780}" dt="2022-01-27T14:05:17.269" v="1305" actId="962"/>
        <pc:sldMkLst>
          <pc:docMk/>
          <pc:sldMk cId="417913821" sldId="396"/>
        </pc:sldMkLst>
        <pc:spChg chg="add mod ord">
          <ac:chgData name="Murray, Alexandra" userId="40996324-5709-4381-8dbf-2a517c177959" providerId="ADAL" clId="{227C6CE9-04C0-4887-887D-49EA985FD780}" dt="2022-01-26T20:27:09.359" v="1114"/>
          <ac:spMkLst>
            <pc:docMk/>
            <pc:sldMk cId="417913821" sldId="396"/>
            <ac:spMk id="2" creationId="{1E19B467-E927-40B4-888D-088ECE2C6FC5}"/>
          </ac:spMkLst>
        </pc:spChg>
        <pc:spChg chg="mod ord">
          <ac:chgData name="Murray, Alexandra" userId="40996324-5709-4381-8dbf-2a517c177959" providerId="ADAL" clId="{227C6CE9-04C0-4887-887D-49EA985FD780}" dt="2022-01-26T20:23:58.770" v="910" actId="255"/>
          <ac:spMkLst>
            <pc:docMk/>
            <pc:sldMk cId="417913821" sldId="396"/>
            <ac:spMk id="4" creationId="{07CE2F52-A93D-4263-B11E-5DEDBCBE3A42}"/>
          </ac:spMkLst>
        </pc:spChg>
        <pc:spChg chg="add del mod ord">
          <ac:chgData name="Murray, Alexandra" userId="40996324-5709-4381-8dbf-2a517c177959" providerId="ADAL" clId="{227C6CE9-04C0-4887-887D-49EA985FD780}" dt="2022-01-26T20:23:47.283" v="908" actId="478"/>
          <ac:spMkLst>
            <pc:docMk/>
            <pc:sldMk cId="417913821" sldId="396"/>
            <ac:spMk id="5" creationId="{540D3549-4DE1-4D3C-9E0E-040C9BDF3DD2}"/>
          </ac:spMkLst>
        </pc:spChg>
        <pc:spChg chg="mod">
          <ac:chgData name="Murray, Alexandra" userId="40996324-5709-4381-8dbf-2a517c177959" providerId="ADAL" clId="{227C6CE9-04C0-4887-887D-49EA985FD780}" dt="2022-01-27T14:05:17.269" v="1305" actId="962"/>
          <ac:spMkLst>
            <pc:docMk/>
            <pc:sldMk cId="417913821" sldId="396"/>
            <ac:spMk id="6" creationId="{DA90586F-0E03-4416-A420-B7C64AD8B4D2}"/>
          </ac:spMkLst>
        </pc:spChg>
        <pc:graphicFrameChg chg="del">
          <ac:chgData name="Murray, Alexandra" userId="40996324-5709-4381-8dbf-2a517c177959" providerId="ADAL" clId="{227C6CE9-04C0-4887-887D-49EA985FD780}" dt="2022-01-26T20:22:05.618" v="901" actId="11529"/>
          <ac:graphicFrameMkLst>
            <pc:docMk/>
            <pc:sldMk cId="417913821" sldId="396"/>
            <ac:graphicFrameMk id="7" creationId="{DEC19C41-DAF8-405C-A7F9-99456D455557}"/>
          </ac:graphicFrameMkLst>
        </pc:graphicFrameChg>
        <pc:picChg chg="del mod">
          <ac:chgData name="Murray, Alexandra" userId="40996324-5709-4381-8dbf-2a517c177959" providerId="ADAL" clId="{227C6CE9-04C0-4887-887D-49EA985FD780}" dt="2022-01-26T20:23:23.535" v="905" actId="21"/>
          <ac:picMkLst>
            <pc:docMk/>
            <pc:sldMk cId="417913821" sldId="396"/>
            <ac:picMk id="3" creationId="{8120B215-399B-41A4-8D35-75638D53210D}"/>
          </ac:picMkLst>
        </pc:picChg>
        <pc:picChg chg="add mod">
          <ac:chgData name="Murray, Alexandra" userId="40996324-5709-4381-8dbf-2a517c177959" providerId="ADAL" clId="{227C6CE9-04C0-4887-887D-49EA985FD780}" dt="2022-01-26T20:24:26.886" v="916" actId="962"/>
          <ac:picMkLst>
            <pc:docMk/>
            <pc:sldMk cId="417913821" sldId="396"/>
            <ac:picMk id="8" creationId="{8890C46E-4EBB-4348-8CE1-41E2D0ADA8DA}"/>
          </ac:picMkLst>
        </pc:picChg>
      </pc:sldChg>
      <pc:sldChg chg="modSp">
        <pc:chgData name="Murray, Alexandra" userId="40996324-5709-4381-8dbf-2a517c177959" providerId="ADAL" clId="{227C6CE9-04C0-4887-887D-49EA985FD780}" dt="2022-01-26T20:27:09.359" v="1114"/>
        <pc:sldMkLst>
          <pc:docMk/>
          <pc:sldMk cId="716557820" sldId="397"/>
        </pc:sldMkLst>
        <pc:spChg chg="mod">
          <ac:chgData name="Murray, Alexandra" userId="40996324-5709-4381-8dbf-2a517c177959" providerId="ADAL" clId="{227C6CE9-04C0-4887-887D-49EA985FD780}" dt="2022-01-26T20:27:09.359" v="1114"/>
          <ac:spMkLst>
            <pc:docMk/>
            <pc:sldMk cId="716557820" sldId="397"/>
            <ac:spMk id="4" creationId="{07CE2F52-A93D-4263-B11E-5DEDBCBE3A42}"/>
          </ac:spMkLst>
        </pc:spChg>
        <pc:spChg chg="mod">
          <ac:chgData name="Murray, Alexandra" userId="40996324-5709-4381-8dbf-2a517c177959" providerId="ADAL" clId="{227C6CE9-04C0-4887-887D-49EA985FD780}" dt="2022-01-26T20:27:09.359" v="1114"/>
          <ac:spMkLst>
            <pc:docMk/>
            <pc:sldMk cId="716557820" sldId="397"/>
            <ac:spMk id="5" creationId="{144B81FE-EDA5-420B-89DF-E3CE527D2907}"/>
          </ac:spMkLst>
        </pc:spChg>
      </pc:sldChg>
      <pc:sldChg chg="modSp">
        <pc:chgData name="Murray, Alexandra" userId="40996324-5709-4381-8dbf-2a517c177959" providerId="ADAL" clId="{227C6CE9-04C0-4887-887D-49EA985FD780}" dt="2022-01-26T20:27:09.359" v="1114"/>
        <pc:sldMkLst>
          <pc:docMk/>
          <pc:sldMk cId="822807321" sldId="398"/>
        </pc:sldMkLst>
        <pc:spChg chg="mod">
          <ac:chgData name="Murray, Alexandra" userId="40996324-5709-4381-8dbf-2a517c177959" providerId="ADAL" clId="{227C6CE9-04C0-4887-887D-49EA985FD780}" dt="2022-01-26T20:27:09.359" v="1114"/>
          <ac:spMkLst>
            <pc:docMk/>
            <pc:sldMk cId="822807321" sldId="398"/>
            <ac:spMk id="4" creationId="{8B0B125D-D26B-400A-9B5D-CBE3F111A23C}"/>
          </ac:spMkLst>
        </pc:spChg>
      </pc:sldChg>
      <pc:sldChg chg="addSp modSp mod">
        <pc:chgData name="Murray, Alexandra" userId="40996324-5709-4381-8dbf-2a517c177959" providerId="ADAL" clId="{227C6CE9-04C0-4887-887D-49EA985FD780}" dt="2022-01-27T14:16:52.006" v="2512" actId="20577"/>
        <pc:sldMkLst>
          <pc:docMk/>
          <pc:sldMk cId="4172352478" sldId="400"/>
        </pc:sldMkLst>
        <pc:spChg chg="add mod">
          <ac:chgData name="Murray, Alexandra" userId="40996324-5709-4381-8dbf-2a517c177959" providerId="ADAL" clId="{227C6CE9-04C0-4887-887D-49EA985FD780}" dt="2022-01-27T14:16:52.006" v="2512" actId="20577"/>
          <ac:spMkLst>
            <pc:docMk/>
            <pc:sldMk cId="4172352478" sldId="400"/>
            <ac:spMk id="2" creationId="{4803301D-21E7-4EBE-9B24-1F1857B8BE4A}"/>
          </ac:spMkLst>
        </pc:spChg>
        <pc:graphicFrameChg chg="mod">
          <ac:chgData name="Murray, Alexandra" userId="40996324-5709-4381-8dbf-2a517c177959" providerId="ADAL" clId="{227C6CE9-04C0-4887-887D-49EA985FD780}" dt="2022-01-27T14:07:50.076" v="1617" actId="962"/>
          <ac:graphicFrameMkLst>
            <pc:docMk/>
            <pc:sldMk cId="4172352478" sldId="400"/>
            <ac:graphicFrameMk id="4" creationId="{6B9B231A-7F76-4A88-894A-BE55BA7224E2}"/>
          </ac:graphicFrameMkLst>
        </pc:graphicFrameChg>
        <pc:graphicFrameChg chg="mod">
          <ac:chgData name="Murray, Alexandra" userId="40996324-5709-4381-8dbf-2a517c177959" providerId="ADAL" clId="{227C6CE9-04C0-4887-887D-49EA985FD780}" dt="2022-01-27T14:07:59.331" v="1667" actId="962"/>
          <ac:graphicFrameMkLst>
            <pc:docMk/>
            <pc:sldMk cId="4172352478" sldId="400"/>
            <ac:graphicFrameMk id="5" creationId="{3377C42C-152D-4282-B1B3-7C433D30CBDE}"/>
          </ac:graphicFrameMkLst>
        </pc:graphicFrameChg>
        <pc:graphicFrameChg chg="mod">
          <ac:chgData name="Murray, Alexandra" userId="40996324-5709-4381-8dbf-2a517c177959" providerId="ADAL" clId="{227C6CE9-04C0-4887-887D-49EA985FD780}" dt="2022-01-27T14:08:12.726" v="1709" actId="962"/>
          <ac:graphicFrameMkLst>
            <pc:docMk/>
            <pc:sldMk cId="4172352478" sldId="400"/>
            <ac:graphicFrameMk id="7" creationId="{83205CED-5290-40F2-8846-0686A0E7EFE8}"/>
          </ac:graphicFrameMkLst>
        </pc:graphicFrameChg>
      </pc:sldChg>
      <pc:sldChg chg="addSp delSp modSp mod">
        <pc:chgData name="Murray, Alexandra" userId="40996324-5709-4381-8dbf-2a517c177959" providerId="ADAL" clId="{227C6CE9-04C0-4887-887D-49EA985FD780}" dt="2022-01-27T14:17:22.164" v="2526" actId="20577"/>
        <pc:sldMkLst>
          <pc:docMk/>
          <pc:sldMk cId="4187706752" sldId="401"/>
        </pc:sldMkLst>
        <pc:spChg chg="add del mod">
          <ac:chgData name="Murray, Alexandra" userId="40996324-5709-4381-8dbf-2a517c177959" providerId="ADAL" clId="{227C6CE9-04C0-4887-887D-49EA985FD780}" dt="2022-01-27T14:17:12.318" v="2514" actId="33699"/>
          <ac:spMkLst>
            <pc:docMk/>
            <pc:sldMk cId="4187706752" sldId="401"/>
            <ac:spMk id="2" creationId="{8D8CE654-82CA-4450-B8EC-A549CB682650}"/>
          </ac:spMkLst>
        </pc:spChg>
        <pc:spChg chg="add mod">
          <ac:chgData name="Murray, Alexandra" userId="40996324-5709-4381-8dbf-2a517c177959" providerId="ADAL" clId="{227C6CE9-04C0-4887-887D-49EA985FD780}" dt="2022-01-27T14:17:22.164" v="2526" actId="20577"/>
          <ac:spMkLst>
            <pc:docMk/>
            <pc:sldMk cId="4187706752" sldId="401"/>
            <ac:spMk id="3" creationId="{E86D9EF9-6287-4B47-8DB8-6802F7508481}"/>
          </ac:spMkLst>
        </pc:spChg>
        <pc:graphicFrameChg chg="mod">
          <ac:chgData name="Murray, Alexandra" userId="40996324-5709-4381-8dbf-2a517c177959" providerId="ADAL" clId="{227C6CE9-04C0-4887-887D-49EA985FD780}" dt="2022-01-27T14:08:29.306" v="1771" actId="962"/>
          <ac:graphicFrameMkLst>
            <pc:docMk/>
            <pc:sldMk cId="4187706752" sldId="401"/>
            <ac:graphicFrameMk id="4" creationId="{33D63A4B-15D1-474C-BE91-84B0777A2C48}"/>
          </ac:graphicFrameMkLst>
        </pc:graphicFrameChg>
        <pc:graphicFrameChg chg="mod">
          <ac:chgData name="Murray, Alexandra" userId="40996324-5709-4381-8dbf-2a517c177959" providerId="ADAL" clId="{227C6CE9-04C0-4887-887D-49EA985FD780}" dt="2022-01-27T14:09:09.402" v="1809" actId="962"/>
          <ac:graphicFrameMkLst>
            <pc:docMk/>
            <pc:sldMk cId="4187706752" sldId="401"/>
            <ac:graphicFrameMk id="5" creationId="{5A5CA053-96FD-4056-BF1D-3117C4365333}"/>
          </ac:graphicFrameMkLst>
        </pc:graphicFrameChg>
        <pc:graphicFrameChg chg="mod">
          <ac:chgData name="Murray, Alexandra" userId="40996324-5709-4381-8dbf-2a517c177959" providerId="ADAL" clId="{227C6CE9-04C0-4887-887D-49EA985FD780}" dt="2022-01-27T14:09:16.476" v="1810" actId="962"/>
          <ac:graphicFrameMkLst>
            <pc:docMk/>
            <pc:sldMk cId="4187706752" sldId="401"/>
            <ac:graphicFrameMk id="6" creationId="{F10E746E-FAB5-481F-B3B3-FE57C6A3B371}"/>
          </ac:graphicFrameMkLst>
        </pc:graphicFrameChg>
        <pc:graphicFrameChg chg="mod">
          <ac:chgData name="Murray, Alexandra" userId="40996324-5709-4381-8dbf-2a517c177959" providerId="ADAL" clId="{227C6CE9-04C0-4887-887D-49EA985FD780}" dt="2022-01-27T14:09:37.092" v="1906" actId="962"/>
          <ac:graphicFrameMkLst>
            <pc:docMk/>
            <pc:sldMk cId="4187706752" sldId="401"/>
            <ac:graphicFrameMk id="8" creationId="{6D35B8EE-A2E2-45E0-98C4-C6E829F17730}"/>
          </ac:graphicFrameMkLst>
        </pc:graphicFrameChg>
      </pc:sldChg>
      <pc:sldChg chg="addSp modSp mod">
        <pc:chgData name="Murray, Alexandra" userId="40996324-5709-4381-8dbf-2a517c177959" providerId="ADAL" clId="{227C6CE9-04C0-4887-887D-49EA985FD780}" dt="2022-01-27T14:04:49.845" v="1302" actId="962"/>
        <pc:sldMkLst>
          <pc:docMk/>
          <pc:sldMk cId="3228231350" sldId="404"/>
        </pc:sldMkLst>
        <pc:spChg chg="mod">
          <ac:chgData name="Murray, Alexandra" userId="40996324-5709-4381-8dbf-2a517c177959" providerId="ADAL" clId="{227C6CE9-04C0-4887-887D-49EA985FD780}" dt="2022-01-27T14:04:31.747" v="1220" actId="164"/>
          <ac:spMkLst>
            <pc:docMk/>
            <pc:sldMk cId="3228231350" sldId="404"/>
            <ac:spMk id="5" creationId="{9B059292-2D4D-4A82-801B-42C23E2AA639}"/>
          </ac:spMkLst>
        </pc:spChg>
        <pc:spChg chg="mod">
          <ac:chgData name="Murray, Alexandra" userId="40996324-5709-4381-8dbf-2a517c177959" providerId="ADAL" clId="{227C6CE9-04C0-4887-887D-49EA985FD780}" dt="2022-01-27T14:04:31.747" v="1220" actId="164"/>
          <ac:spMkLst>
            <pc:docMk/>
            <pc:sldMk cId="3228231350" sldId="404"/>
            <ac:spMk id="6" creationId="{743C6E90-56F4-4B0D-ADDC-AFDE341280F8}"/>
          </ac:spMkLst>
        </pc:spChg>
        <pc:spChg chg="mod">
          <ac:chgData name="Murray, Alexandra" userId="40996324-5709-4381-8dbf-2a517c177959" providerId="ADAL" clId="{227C6CE9-04C0-4887-887D-49EA985FD780}" dt="2022-01-27T14:04:31.747" v="1220" actId="164"/>
          <ac:spMkLst>
            <pc:docMk/>
            <pc:sldMk cId="3228231350" sldId="404"/>
            <ac:spMk id="7" creationId="{766F83CD-DFA2-45F4-8C2B-E1726834EBB8}"/>
          </ac:spMkLst>
        </pc:spChg>
        <pc:spChg chg="add mod">
          <ac:chgData name="Murray, Alexandra" userId="40996324-5709-4381-8dbf-2a517c177959" providerId="ADAL" clId="{227C6CE9-04C0-4887-887D-49EA985FD780}" dt="2022-01-27T14:04:20.284" v="1219" actId="571"/>
          <ac:spMkLst>
            <pc:docMk/>
            <pc:sldMk cId="3228231350" sldId="404"/>
            <ac:spMk id="10" creationId="{864A97CD-9B21-4597-B114-AABE21444A6D}"/>
          </ac:spMkLst>
        </pc:spChg>
        <pc:grpChg chg="add mod">
          <ac:chgData name="Murray, Alexandra" userId="40996324-5709-4381-8dbf-2a517c177959" providerId="ADAL" clId="{227C6CE9-04C0-4887-887D-49EA985FD780}" dt="2022-01-27T14:04:49.845" v="1302" actId="962"/>
          <ac:grpSpMkLst>
            <pc:docMk/>
            <pc:sldMk cId="3228231350" sldId="404"/>
            <ac:grpSpMk id="2" creationId="{10DAFE9A-3B67-4AB3-92E0-9C4BC0426650}"/>
          </ac:grpSpMkLst>
        </pc:grpChg>
        <pc:graphicFrameChg chg="mod">
          <ac:chgData name="Murray, Alexandra" userId="40996324-5709-4381-8dbf-2a517c177959" providerId="ADAL" clId="{227C6CE9-04C0-4887-887D-49EA985FD780}" dt="2022-01-27T14:04:31.747" v="1220" actId="164"/>
          <ac:graphicFrameMkLst>
            <pc:docMk/>
            <pc:sldMk cId="3228231350" sldId="404"/>
            <ac:graphicFrameMk id="3" creationId="{12053FA3-13F4-42F1-8C81-7F6FD1E6798E}"/>
          </ac:graphicFrameMkLst>
        </pc:graphicFrameChg>
        <pc:graphicFrameChg chg="mod">
          <ac:chgData name="Murray, Alexandra" userId="40996324-5709-4381-8dbf-2a517c177959" providerId="ADAL" clId="{227C6CE9-04C0-4887-887D-49EA985FD780}" dt="2022-01-27T14:04:31.747" v="1220" actId="164"/>
          <ac:graphicFrameMkLst>
            <pc:docMk/>
            <pc:sldMk cId="3228231350" sldId="404"/>
            <ac:graphicFrameMk id="4" creationId="{07F06EAA-C29F-459A-8902-3563BE038801}"/>
          </ac:graphicFrameMkLst>
        </pc:graphicFrameChg>
        <pc:graphicFrameChg chg="add mod">
          <ac:chgData name="Murray, Alexandra" userId="40996324-5709-4381-8dbf-2a517c177959" providerId="ADAL" clId="{227C6CE9-04C0-4887-887D-49EA985FD780}" dt="2022-01-27T14:04:20.284" v="1219" actId="571"/>
          <ac:graphicFrameMkLst>
            <pc:docMk/>
            <pc:sldMk cId="3228231350" sldId="404"/>
            <ac:graphicFrameMk id="9" creationId="{A4E5B272-054B-462A-8B2D-7C8203B22836}"/>
          </ac:graphicFrameMkLst>
        </pc:graphicFrameChg>
      </pc:sldChg>
      <pc:sldChg chg="addSp delSp modSp mod">
        <pc:chgData name="Murray, Alexandra" userId="40996324-5709-4381-8dbf-2a517c177959" providerId="ADAL" clId="{227C6CE9-04C0-4887-887D-49EA985FD780}" dt="2022-01-27T14:17:44.396" v="2554" actId="20577"/>
        <pc:sldMkLst>
          <pc:docMk/>
          <pc:sldMk cId="4235850466" sldId="406"/>
        </pc:sldMkLst>
        <pc:spChg chg="add del mod">
          <ac:chgData name="Murray, Alexandra" userId="40996324-5709-4381-8dbf-2a517c177959" providerId="ADAL" clId="{227C6CE9-04C0-4887-887D-49EA985FD780}" dt="2022-01-27T14:17:38.142" v="2543" actId="33699"/>
          <ac:spMkLst>
            <pc:docMk/>
            <pc:sldMk cId="4235850466" sldId="406"/>
            <ac:spMk id="2" creationId="{F8A59299-0115-4234-8A37-CF804FE5D31A}"/>
          </ac:spMkLst>
        </pc:spChg>
        <pc:spChg chg="add mod">
          <ac:chgData name="Murray, Alexandra" userId="40996324-5709-4381-8dbf-2a517c177959" providerId="ADAL" clId="{227C6CE9-04C0-4887-887D-49EA985FD780}" dt="2022-01-27T14:17:44.396" v="2554" actId="20577"/>
          <ac:spMkLst>
            <pc:docMk/>
            <pc:sldMk cId="4235850466" sldId="406"/>
            <ac:spMk id="3" creationId="{05D1136B-9E7F-4088-AE6D-C3F4AE03E736}"/>
          </ac:spMkLst>
        </pc:spChg>
        <pc:graphicFrameChg chg="mod">
          <ac:chgData name="Murray, Alexandra" userId="40996324-5709-4381-8dbf-2a517c177959" providerId="ADAL" clId="{227C6CE9-04C0-4887-887D-49EA985FD780}" dt="2022-01-27T14:11:45.135" v="2449" actId="962"/>
          <ac:graphicFrameMkLst>
            <pc:docMk/>
            <pc:sldMk cId="4235850466" sldId="406"/>
            <ac:graphicFrameMk id="4" creationId="{5B19A3FD-4E16-4156-8BA2-7E4A6B0C6650}"/>
          </ac:graphicFrameMkLst>
        </pc:graphicFrameChg>
        <pc:graphicFrameChg chg="mod">
          <ac:chgData name="Murray, Alexandra" userId="40996324-5709-4381-8dbf-2a517c177959" providerId="ADAL" clId="{227C6CE9-04C0-4887-887D-49EA985FD780}" dt="2022-01-27T14:11:00.967" v="2284" actId="962"/>
          <ac:graphicFrameMkLst>
            <pc:docMk/>
            <pc:sldMk cId="4235850466" sldId="406"/>
            <ac:graphicFrameMk id="6" creationId="{3D83AC65-7DB6-4886-AD1A-BA26827565FB}"/>
          </ac:graphicFrameMkLst>
        </pc:graphicFrameChg>
        <pc:graphicFrameChg chg="mod">
          <ac:chgData name="Murray, Alexandra" userId="40996324-5709-4381-8dbf-2a517c177959" providerId="ADAL" clId="{227C6CE9-04C0-4887-887D-49EA985FD780}" dt="2022-01-27T14:11:22.167" v="2374" actId="962"/>
          <ac:graphicFrameMkLst>
            <pc:docMk/>
            <pc:sldMk cId="4235850466" sldId="406"/>
            <ac:graphicFrameMk id="7" creationId="{9E21298C-2994-4CBD-82C6-DFD0E91A2B0B}"/>
          </ac:graphicFrameMkLst>
        </pc:graphicFrameChg>
        <pc:graphicFrameChg chg="mod">
          <ac:chgData name="Murray, Alexandra" userId="40996324-5709-4381-8dbf-2a517c177959" providerId="ADAL" clId="{227C6CE9-04C0-4887-887D-49EA985FD780}" dt="2022-01-27T14:11:58.437" v="2455" actId="962"/>
          <ac:graphicFrameMkLst>
            <pc:docMk/>
            <pc:sldMk cId="4235850466" sldId="406"/>
            <ac:graphicFrameMk id="8" creationId="{EDAF143B-866F-417A-9A35-4B6832DF3A90}"/>
          </ac:graphicFrameMkLst>
        </pc:graphicFrameChg>
      </pc:sldChg>
      <pc:sldChg chg="addSp delSp modSp mod">
        <pc:chgData name="Murray, Alexandra" userId="40996324-5709-4381-8dbf-2a517c177959" providerId="ADAL" clId="{227C6CE9-04C0-4887-887D-49EA985FD780}" dt="2022-01-27T14:05:11.531" v="1304" actId="962"/>
        <pc:sldMkLst>
          <pc:docMk/>
          <pc:sldMk cId="772789384" sldId="409"/>
        </pc:sldMkLst>
        <pc:spChg chg="add mod">
          <ac:chgData name="Murray, Alexandra" userId="40996324-5709-4381-8dbf-2a517c177959" providerId="ADAL" clId="{227C6CE9-04C0-4887-887D-49EA985FD780}" dt="2022-01-26T20:21:42.335" v="900" actId="11529"/>
          <ac:spMkLst>
            <pc:docMk/>
            <pc:sldMk cId="772789384" sldId="409"/>
            <ac:spMk id="4" creationId="{A8EBF094-8388-456E-9E69-DDF97060D36C}"/>
          </ac:spMkLst>
        </pc:spChg>
        <pc:graphicFrameChg chg="del">
          <ac:chgData name="Murray, Alexandra" userId="40996324-5709-4381-8dbf-2a517c177959" providerId="ADAL" clId="{227C6CE9-04C0-4887-887D-49EA985FD780}" dt="2022-01-26T20:21:42.335" v="900" actId="11529"/>
          <ac:graphicFrameMkLst>
            <pc:docMk/>
            <pc:sldMk cId="772789384" sldId="409"/>
            <ac:graphicFrameMk id="5" creationId="{7E83A88C-981F-461B-B595-A2DFDDE73721}"/>
          </ac:graphicFrameMkLst>
        </pc:graphicFrameChg>
        <pc:picChg chg="mod">
          <ac:chgData name="Murray, Alexandra" userId="40996324-5709-4381-8dbf-2a517c177959" providerId="ADAL" clId="{227C6CE9-04C0-4887-887D-49EA985FD780}" dt="2022-01-27T14:05:11.531" v="1304" actId="962"/>
          <ac:picMkLst>
            <pc:docMk/>
            <pc:sldMk cId="772789384" sldId="409"/>
            <ac:picMk id="3" creationId="{1D27A828-FA39-460E-820F-9CD27454ABAD}"/>
          </ac:picMkLst>
        </pc:picChg>
      </pc:sldChg>
      <pc:sldChg chg="addSp delSp modSp mod modClrScheme modAnim chgLayout">
        <pc:chgData name="Murray, Alexandra" userId="40996324-5709-4381-8dbf-2a517c177959" providerId="ADAL" clId="{227C6CE9-04C0-4887-887D-49EA985FD780}" dt="2022-01-26T20:12:11.791" v="525" actId="20577"/>
        <pc:sldMkLst>
          <pc:docMk/>
          <pc:sldMk cId="4032581106" sldId="411"/>
        </pc:sldMkLst>
        <pc:spChg chg="mod ord">
          <ac:chgData name="Murray, Alexandra" userId="40996324-5709-4381-8dbf-2a517c177959" providerId="ADAL" clId="{227C6CE9-04C0-4887-887D-49EA985FD780}" dt="2022-01-26T20:09:14.714" v="189" actId="700"/>
          <ac:spMkLst>
            <pc:docMk/>
            <pc:sldMk cId="4032581106" sldId="411"/>
            <ac:spMk id="2" creationId="{00000000-0000-0000-0000-000000000000}"/>
          </ac:spMkLst>
        </pc:spChg>
        <pc:spChg chg="add del mod ord">
          <ac:chgData name="Murray, Alexandra" userId="40996324-5709-4381-8dbf-2a517c177959" providerId="ADAL" clId="{227C6CE9-04C0-4887-887D-49EA985FD780}" dt="2022-01-26T20:07:00.934" v="178" actId="700"/>
          <ac:spMkLst>
            <pc:docMk/>
            <pc:sldMk cId="4032581106" sldId="411"/>
            <ac:spMk id="3" creationId="{0FD89187-0B00-434D-8747-2A2FE22D050D}"/>
          </ac:spMkLst>
        </pc:spChg>
        <pc:spChg chg="add del mod ord">
          <ac:chgData name="Murray, Alexandra" userId="40996324-5709-4381-8dbf-2a517c177959" providerId="ADAL" clId="{227C6CE9-04C0-4887-887D-49EA985FD780}" dt="2022-01-26T20:07:00.934" v="178" actId="700"/>
          <ac:spMkLst>
            <pc:docMk/>
            <pc:sldMk cId="4032581106" sldId="411"/>
            <ac:spMk id="4" creationId="{6435C6EC-8D9E-4073-A4AF-8610E92121A9}"/>
          </ac:spMkLst>
        </pc:spChg>
        <pc:spChg chg="add del mod ord">
          <ac:chgData name="Murray, Alexandra" userId="40996324-5709-4381-8dbf-2a517c177959" providerId="ADAL" clId="{227C6CE9-04C0-4887-887D-49EA985FD780}" dt="2022-01-26T20:08:18.871" v="183" actId="700"/>
          <ac:spMkLst>
            <pc:docMk/>
            <pc:sldMk cId="4032581106" sldId="411"/>
            <ac:spMk id="7" creationId="{361404CB-EAD8-4E4D-AE7F-6F0690CC1D53}"/>
          </ac:spMkLst>
        </pc:spChg>
        <pc:spChg chg="add del mod ord">
          <ac:chgData name="Murray, Alexandra" userId="40996324-5709-4381-8dbf-2a517c177959" providerId="ADAL" clId="{227C6CE9-04C0-4887-887D-49EA985FD780}" dt="2022-01-26T20:08:18.871" v="183" actId="700"/>
          <ac:spMkLst>
            <pc:docMk/>
            <pc:sldMk cId="4032581106" sldId="411"/>
            <ac:spMk id="8" creationId="{D41B0F70-1A9F-4C20-8BA7-F7C80E387F8F}"/>
          </ac:spMkLst>
        </pc:spChg>
        <pc:spChg chg="add del mod ord">
          <ac:chgData name="Murray, Alexandra" userId="40996324-5709-4381-8dbf-2a517c177959" providerId="ADAL" clId="{227C6CE9-04C0-4887-887D-49EA985FD780}" dt="2022-01-26T20:09:14.714" v="189" actId="700"/>
          <ac:spMkLst>
            <pc:docMk/>
            <pc:sldMk cId="4032581106" sldId="411"/>
            <ac:spMk id="9" creationId="{69540EB9-332F-43B9-9D3A-878A49C6BA5A}"/>
          </ac:spMkLst>
        </pc:spChg>
        <pc:spChg chg="add del mod ord">
          <ac:chgData name="Murray, Alexandra" userId="40996324-5709-4381-8dbf-2a517c177959" providerId="ADAL" clId="{227C6CE9-04C0-4887-887D-49EA985FD780}" dt="2022-01-26T20:09:14.714" v="189" actId="700"/>
          <ac:spMkLst>
            <pc:docMk/>
            <pc:sldMk cId="4032581106" sldId="411"/>
            <ac:spMk id="10" creationId="{2ED71A97-A71D-4B43-A243-AA2BF3A2173C}"/>
          </ac:spMkLst>
        </pc:spChg>
        <pc:spChg chg="mod">
          <ac:chgData name="Murray, Alexandra" userId="40996324-5709-4381-8dbf-2a517c177959" providerId="ADAL" clId="{227C6CE9-04C0-4887-887D-49EA985FD780}" dt="2022-01-26T20:07:42.970" v="179" actId="164"/>
          <ac:spMkLst>
            <pc:docMk/>
            <pc:sldMk cId="4032581106" sldId="411"/>
            <ac:spMk id="11" creationId="{723A7375-0547-AE48-856B-432B6E7D2A56}"/>
          </ac:spMkLst>
        </pc:spChg>
        <pc:spChg chg="add mod ord">
          <ac:chgData name="Murray, Alexandra" userId="40996324-5709-4381-8dbf-2a517c177959" providerId="ADAL" clId="{227C6CE9-04C0-4887-887D-49EA985FD780}" dt="2022-01-26T20:12:11.791" v="525" actId="20577"/>
          <ac:spMkLst>
            <pc:docMk/>
            <pc:sldMk cId="4032581106" sldId="411"/>
            <ac:spMk id="12" creationId="{220B31C1-3A04-46FF-BB60-393804AABE06}"/>
          </ac:spMkLst>
        </pc:spChg>
        <pc:spChg chg="mod">
          <ac:chgData name="Murray, Alexandra" userId="40996324-5709-4381-8dbf-2a517c177959" providerId="ADAL" clId="{227C6CE9-04C0-4887-887D-49EA985FD780}" dt="2022-01-26T20:07:57.533" v="180" actId="164"/>
          <ac:spMkLst>
            <pc:docMk/>
            <pc:sldMk cId="4032581106" sldId="411"/>
            <ac:spMk id="13" creationId="{9110B31F-F291-564A-8F7F-894C7616F74E}"/>
          </ac:spMkLst>
        </pc:spChg>
        <pc:spChg chg="mod">
          <ac:chgData name="Murray, Alexandra" userId="40996324-5709-4381-8dbf-2a517c177959" providerId="ADAL" clId="{227C6CE9-04C0-4887-887D-49EA985FD780}" dt="2022-01-26T20:07:42.970" v="179" actId="164"/>
          <ac:spMkLst>
            <pc:docMk/>
            <pc:sldMk cId="4032581106" sldId="411"/>
            <ac:spMk id="14" creationId="{528A33CA-8BB0-5F44-9EF4-6AF6C01AB021}"/>
          </ac:spMkLst>
        </pc:spChg>
        <pc:spChg chg="mod">
          <ac:chgData name="Murray, Alexandra" userId="40996324-5709-4381-8dbf-2a517c177959" providerId="ADAL" clId="{227C6CE9-04C0-4887-887D-49EA985FD780}" dt="2022-01-26T20:07:42.970" v="179" actId="164"/>
          <ac:spMkLst>
            <pc:docMk/>
            <pc:sldMk cId="4032581106" sldId="411"/>
            <ac:spMk id="17" creationId="{7222F02A-E3B9-CA48-BB59-6CD991C2C31A}"/>
          </ac:spMkLst>
        </pc:spChg>
        <pc:spChg chg="mod">
          <ac:chgData name="Murray, Alexandra" userId="40996324-5709-4381-8dbf-2a517c177959" providerId="ADAL" clId="{227C6CE9-04C0-4887-887D-49EA985FD780}" dt="2022-01-26T20:07:42.970" v="179" actId="164"/>
          <ac:spMkLst>
            <pc:docMk/>
            <pc:sldMk cId="4032581106" sldId="411"/>
            <ac:spMk id="18" creationId="{4E7831D1-4CE4-794E-A1EE-1B5277D95E00}"/>
          </ac:spMkLst>
        </pc:spChg>
        <pc:spChg chg="mod">
          <ac:chgData name="Murray, Alexandra" userId="40996324-5709-4381-8dbf-2a517c177959" providerId="ADAL" clId="{227C6CE9-04C0-4887-887D-49EA985FD780}" dt="2022-01-26T20:07:42.970" v="179" actId="164"/>
          <ac:spMkLst>
            <pc:docMk/>
            <pc:sldMk cId="4032581106" sldId="411"/>
            <ac:spMk id="19" creationId="{0C93852B-3DDB-6C4F-8E20-765639838A0B}"/>
          </ac:spMkLst>
        </pc:spChg>
        <pc:spChg chg="mod">
          <ac:chgData name="Murray, Alexandra" userId="40996324-5709-4381-8dbf-2a517c177959" providerId="ADAL" clId="{227C6CE9-04C0-4887-887D-49EA985FD780}" dt="2022-01-26T20:07:42.970" v="179" actId="164"/>
          <ac:spMkLst>
            <pc:docMk/>
            <pc:sldMk cId="4032581106" sldId="411"/>
            <ac:spMk id="20" creationId="{A14E03B0-6287-3C4A-84A8-BF0B481BAC5F}"/>
          </ac:spMkLst>
        </pc:spChg>
        <pc:spChg chg="mod">
          <ac:chgData name="Murray, Alexandra" userId="40996324-5709-4381-8dbf-2a517c177959" providerId="ADAL" clId="{227C6CE9-04C0-4887-887D-49EA985FD780}" dt="2022-01-26T20:07:42.970" v="179" actId="164"/>
          <ac:spMkLst>
            <pc:docMk/>
            <pc:sldMk cId="4032581106" sldId="411"/>
            <ac:spMk id="21" creationId="{5194D922-715A-CC4D-A172-8118F340DEE1}"/>
          </ac:spMkLst>
        </pc:spChg>
        <pc:spChg chg="mod">
          <ac:chgData name="Murray, Alexandra" userId="40996324-5709-4381-8dbf-2a517c177959" providerId="ADAL" clId="{227C6CE9-04C0-4887-887D-49EA985FD780}" dt="2022-01-26T20:07:42.970" v="179" actId="164"/>
          <ac:spMkLst>
            <pc:docMk/>
            <pc:sldMk cId="4032581106" sldId="411"/>
            <ac:spMk id="22" creationId="{B6DE7564-B2EF-1D41-8CAF-3D807E88E8DA}"/>
          </ac:spMkLst>
        </pc:spChg>
        <pc:spChg chg="mod">
          <ac:chgData name="Murray, Alexandra" userId="40996324-5709-4381-8dbf-2a517c177959" providerId="ADAL" clId="{227C6CE9-04C0-4887-887D-49EA985FD780}" dt="2022-01-26T20:07:42.970" v="179" actId="164"/>
          <ac:spMkLst>
            <pc:docMk/>
            <pc:sldMk cId="4032581106" sldId="411"/>
            <ac:spMk id="23" creationId="{837457F1-A1D2-EB47-B7DB-3B655EDC0D8F}"/>
          </ac:spMkLst>
        </pc:spChg>
        <pc:spChg chg="mod">
          <ac:chgData name="Murray, Alexandra" userId="40996324-5709-4381-8dbf-2a517c177959" providerId="ADAL" clId="{227C6CE9-04C0-4887-887D-49EA985FD780}" dt="2022-01-26T20:07:42.970" v="179" actId="164"/>
          <ac:spMkLst>
            <pc:docMk/>
            <pc:sldMk cId="4032581106" sldId="411"/>
            <ac:spMk id="25" creationId="{674DBEBE-0D18-E341-89FD-CDD13CA64E2B}"/>
          </ac:spMkLst>
        </pc:spChg>
        <pc:spChg chg="mod">
          <ac:chgData name="Murray, Alexandra" userId="40996324-5709-4381-8dbf-2a517c177959" providerId="ADAL" clId="{227C6CE9-04C0-4887-887D-49EA985FD780}" dt="2022-01-26T20:07:42.970" v="179" actId="164"/>
          <ac:spMkLst>
            <pc:docMk/>
            <pc:sldMk cId="4032581106" sldId="411"/>
            <ac:spMk id="26" creationId="{BB4D7046-695D-AA4B-B0A4-57B7B486E02B}"/>
          </ac:spMkLst>
        </pc:spChg>
        <pc:spChg chg="mod">
          <ac:chgData name="Murray, Alexandra" userId="40996324-5709-4381-8dbf-2a517c177959" providerId="ADAL" clId="{227C6CE9-04C0-4887-887D-49EA985FD780}" dt="2022-01-26T20:07:42.970" v="179" actId="164"/>
          <ac:spMkLst>
            <pc:docMk/>
            <pc:sldMk cId="4032581106" sldId="411"/>
            <ac:spMk id="27" creationId="{0B0C7879-C6DF-F44D-83F9-4025C3EE4B02}"/>
          </ac:spMkLst>
        </pc:spChg>
        <pc:spChg chg="mod">
          <ac:chgData name="Murray, Alexandra" userId="40996324-5709-4381-8dbf-2a517c177959" providerId="ADAL" clId="{227C6CE9-04C0-4887-887D-49EA985FD780}" dt="2022-01-26T20:07:42.970" v="179" actId="164"/>
          <ac:spMkLst>
            <pc:docMk/>
            <pc:sldMk cId="4032581106" sldId="411"/>
            <ac:spMk id="28" creationId="{7A794F99-7141-4440-A236-A7E0233DED86}"/>
          </ac:spMkLst>
        </pc:spChg>
        <pc:spChg chg="mod">
          <ac:chgData name="Murray, Alexandra" userId="40996324-5709-4381-8dbf-2a517c177959" providerId="ADAL" clId="{227C6CE9-04C0-4887-887D-49EA985FD780}" dt="2022-01-26T20:07:42.970" v="179" actId="164"/>
          <ac:spMkLst>
            <pc:docMk/>
            <pc:sldMk cId="4032581106" sldId="411"/>
            <ac:spMk id="29" creationId="{6B700488-FC06-5C48-AEFD-71A752BB69E5}"/>
          </ac:spMkLst>
        </pc:spChg>
        <pc:spChg chg="mod">
          <ac:chgData name="Murray, Alexandra" userId="40996324-5709-4381-8dbf-2a517c177959" providerId="ADAL" clId="{227C6CE9-04C0-4887-887D-49EA985FD780}" dt="2022-01-26T20:08:52.294" v="186"/>
          <ac:spMkLst>
            <pc:docMk/>
            <pc:sldMk cId="4032581106" sldId="411"/>
            <ac:spMk id="31" creationId="{CCA714AA-019F-41AE-A593-65378854745A}"/>
          </ac:spMkLst>
        </pc:spChg>
        <pc:spChg chg="mod">
          <ac:chgData name="Murray, Alexandra" userId="40996324-5709-4381-8dbf-2a517c177959" providerId="ADAL" clId="{227C6CE9-04C0-4887-887D-49EA985FD780}" dt="2022-01-26T20:08:52.294" v="186"/>
          <ac:spMkLst>
            <pc:docMk/>
            <pc:sldMk cId="4032581106" sldId="411"/>
            <ac:spMk id="33" creationId="{6912A9AB-785A-450F-9062-091A42971DD7}"/>
          </ac:spMkLst>
        </pc:spChg>
        <pc:spChg chg="mod">
          <ac:chgData name="Murray, Alexandra" userId="40996324-5709-4381-8dbf-2a517c177959" providerId="ADAL" clId="{227C6CE9-04C0-4887-887D-49EA985FD780}" dt="2022-01-26T20:08:52.294" v="186"/>
          <ac:spMkLst>
            <pc:docMk/>
            <pc:sldMk cId="4032581106" sldId="411"/>
            <ac:spMk id="34" creationId="{330E3630-939C-479A-9F98-1E653BAD2366}"/>
          </ac:spMkLst>
        </pc:spChg>
        <pc:spChg chg="mod">
          <ac:chgData name="Murray, Alexandra" userId="40996324-5709-4381-8dbf-2a517c177959" providerId="ADAL" clId="{227C6CE9-04C0-4887-887D-49EA985FD780}" dt="2022-01-26T20:08:52.294" v="186"/>
          <ac:spMkLst>
            <pc:docMk/>
            <pc:sldMk cId="4032581106" sldId="411"/>
            <ac:spMk id="35" creationId="{06F8563D-0691-4D1D-829E-0D7039D6BEAE}"/>
          </ac:spMkLst>
        </pc:spChg>
        <pc:spChg chg="mod">
          <ac:chgData name="Murray, Alexandra" userId="40996324-5709-4381-8dbf-2a517c177959" providerId="ADAL" clId="{227C6CE9-04C0-4887-887D-49EA985FD780}" dt="2022-01-26T20:08:52.294" v="186"/>
          <ac:spMkLst>
            <pc:docMk/>
            <pc:sldMk cId="4032581106" sldId="411"/>
            <ac:spMk id="36" creationId="{DA6527E3-2DB4-422A-8BEE-415BFF0AF4F3}"/>
          </ac:spMkLst>
        </pc:spChg>
        <pc:spChg chg="mod">
          <ac:chgData name="Murray, Alexandra" userId="40996324-5709-4381-8dbf-2a517c177959" providerId="ADAL" clId="{227C6CE9-04C0-4887-887D-49EA985FD780}" dt="2022-01-26T20:08:52.294" v="186"/>
          <ac:spMkLst>
            <pc:docMk/>
            <pc:sldMk cId="4032581106" sldId="411"/>
            <ac:spMk id="37" creationId="{152233D7-A5E0-4115-9E09-6CB6D5D14B30}"/>
          </ac:spMkLst>
        </pc:spChg>
        <pc:spChg chg="mod">
          <ac:chgData name="Murray, Alexandra" userId="40996324-5709-4381-8dbf-2a517c177959" providerId="ADAL" clId="{227C6CE9-04C0-4887-887D-49EA985FD780}" dt="2022-01-26T20:08:52.294" v="186"/>
          <ac:spMkLst>
            <pc:docMk/>
            <pc:sldMk cId="4032581106" sldId="411"/>
            <ac:spMk id="38" creationId="{9598E3A9-B36D-490E-9CA8-5895B450A6BC}"/>
          </ac:spMkLst>
        </pc:spChg>
        <pc:spChg chg="mod">
          <ac:chgData name="Murray, Alexandra" userId="40996324-5709-4381-8dbf-2a517c177959" providerId="ADAL" clId="{227C6CE9-04C0-4887-887D-49EA985FD780}" dt="2022-01-26T20:08:52.294" v="186"/>
          <ac:spMkLst>
            <pc:docMk/>
            <pc:sldMk cId="4032581106" sldId="411"/>
            <ac:spMk id="39" creationId="{431452E1-1DA8-4D61-983A-93E04E5825B9}"/>
          </ac:spMkLst>
        </pc:spChg>
        <pc:spChg chg="mod">
          <ac:chgData name="Murray, Alexandra" userId="40996324-5709-4381-8dbf-2a517c177959" providerId="ADAL" clId="{227C6CE9-04C0-4887-887D-49EA985FD780}" dt="2022-01-26T20:08:52.294" v="186"/>
          <ac:spMkLst>
            <pc:docMk/>
            <pc:sldMk cId="4032581106" sldId="411"/>
            <ac:spMk id="40" creationId="{4DE44967-3F6E-4671-817E-C0D7CAA0AAD8}"/>
          </ac:spMkLst>
        </pc:spChg>
        <pc:spChg chg="mod">
          <ac:chgData name="Murray, Alexandra" userId="40996324-5709-4381-8dbf-2a517c177959" providerId="ADAL" clId="{227C6CE9-04C0-4887-887D-49EA985FD780}" dt="2022-01-26T20:08:52.294" v="186"/>
          <ac:spMkLst>
            <pc:docMk/>
            <pc:sldMk cId="4032581106" sldId="411"/>
            <ac:spMk id="41" creationId="{770E5B11-C88B-48D4-B2FC-DFC450996A84}"/>
          </ac:spMkLst>
        </pc:spChg>
        <pc:spChg chg="mod">
          <ac:chgData name="Murray, Alexandra" userId="40996324-5709-4381-8dbf-2a517c177959" providerId="ADAL" clId="{227C6CE9-04C0-4887-887D-49EA985FD780}" dt="2022-01-26T20:08:52.294" v="186"/>
          <ac:spMkLst>
            <pc:docMk/>
            <pc:sldMk cId="4032581106" sldId="411"/>
            <ac:spMk id="42" creationId="{E9998136-46DD-43DC-890F-8E47AC86CC3D}"/>
          </ac:spMkLst>
        </pc:spChg>
        <pc:spChg chg="mod">
          <ac:chgData name="Murray, Alexandra" userId="40996324-5709-4381-8dbf-2a517c177959" providerId="ADAL" clId="{227C6CE9-04C0-4887-887D-49EA985FD780}" dt="2022-01-26T20:08:52.294" v="186"/>
          <ac:spMkLst>
            <pc:docMk/>
            <pc:sldMk cId="4032581106" sldId="411"/>
            <ac:spMk id="43" creationId="{D4CB7FD4-3CB4-4C38-9FA3-97849D2C2D40}"/>
          </ac:spMkLst>
        </pc:spChg>
        <pc:spChg chg="mod">
          <ac:chgData name="Murray, Alexandra" userId="40996324-5709-4381-8dbf-2a517c177959" providerId="ADAL" clId="{227C6CE9-04C0-4887-887D-49EA985FD780}" dt="2022-01-26T20:08:52.294" v="186"/>
          <ac:spMkLst>
            <pc:docMk/>
            <pc:sldMk cId="4032581106" sldId="411"/>
            <ac:spMk id="44" creationId="{061F8C11-0A7F-4FC8-8834-BB0DE824DEAB}"/>
          </ac:spMkLst>
        </pc:spChg>
        <pc:spChg chg="mod">
          <ac:chgData name="Murray, Alexandra" userId="40996324-5709-4381-8dbf-2a517c177959" providerId="ADAL" clId="{227C6CE9-04C0-4887-887D-49EA985FD780}" dt="2022-01-26T20:08:52.294" v="186"/>
          <ac:spMkLst>
            <pc:docMk/>
            <pc:sldMk cId="4032581106" sldId="411"/>
            <ac:spMk id="45" creationId="{91367FA4-5B8D-421E-9FAB-0B935872DDA1}"/>
          </ac:spMkLst>
        </pc:spChg>
        <pc:spChg chg="mod">
          <ac:chgData name="Murray, Alexandra" userId="40996324-5709-4381-8dbf-2a517c177959" providerId="ADAL" clId="{227C6CE9-04C0-4887-887D-49EA985FD780}" dt="2022-01-26T20:08:52.294" v="186"/>
          <ac:spMkLst>
            <pc:docMk/>
            <pc:sldMk cId="4032581106" sldId="411"/>
            <ac:spMk id="46" creationId="{BF4F5233-0441-4B43-807B-EC4AAC70FE89}"/>
          </ac:spMkLst>
        </pc:spChg>
        <pc:spChg chg="mod">
          <ac:chgData name="Murray, Alexandra" userId="40996324-5709-4381-8dbf-2a517c177959" providerId="ADAL" clId="{227C6CE9-04C0-4887-887D-49EA985FD780}" dt="2022-01-26T20:09:24.098" v="191" actId="14100"/>
          <ac:spMkLst>
            <pc:docMk/>
            <pc:sldMk cId="4032581106" sldId="411"/>
            <ac:spMk id="48" creationId="{F4FF7F8E-4F4B-4325-8599-539D5282034F}"/>
          </ac:spMkLst>
        </pc:spChg>
        <pc:spChg chg="mod">
          <ac:chgData name="Murray, Alexandra" userId="40996324-5709-4381-8dbf-2a517c177959" providerId="ADAL" clId="{227C6CE9-04C0-4887-887D-49EA985FD780}" dt="2022-01-26T20:09:24.098" v="191" actId="14100"/>
          <ac:spMkLst>
            <pc:docMk/>
            <pc:sldMk cId="4032581106" sldId="411"/>
            <ac:spMk id="50" creationId="{C5A28A59-FC55-40DF-AE1A-553A4B4CAA2D}"/>
          </ac:spMkLst>
        </pc:spChg>
        <pc:spChg chg="mod">
          <ac:chgData name="Murray, Alexandra" userId="40996324-5709-4381-8dbf-2a517c177959" providerId="ADAL" clId="{227C6CE9-04C0-4887-887D-49EA985FD780}" dt="2022-01-26T20:09:24.098" v="191" actId="14100"/>
          <ac:spMkLst>
            <pc:docMk/>
            <pc:sldMk cId="4032581106" sldId="411"/>
            <ac:spMk id="51" creationId="{67476A88-DDEC-4807-AA47-D7D5F7B4A6D5}"/>
          </ac:spMkLst>
        </pc:spChg>
        <pc:spChg chg="mod">
          <ac:chgData name="Murray, Alexandra" userId="40996324-5709-4381-8dbf-2a517c177959" providerId="ADAL" clId="{227C6CE9-04C0-4887-887D-49EA985FD780}" dt="2022-01-26T20:09:24.098" v="191" actId="14100"/>
          <ac:spMkLst>
            <pc:docMk/>
            <pc:sldMk cId="4032581106" sldId="411"/>
            <ac:spMk id="52" creationId="{83C633B2-77E2-443D-830D-C9ED2AB90D39}"/>
          </ac:spMkLst>
        </pc:spChg>
        <pc:spChg chg="mod">
          <ac:chgData name="Murray, Alexandra" userId="40996324-5709-4381-8dbf-2a517c177959" providerId="ADAL" clId="{227C6CE9-04C0-4887-887D-49EA985FD780}" dt="2022-01-26T20:09:24.098" v="191" actId="14100"/>
          <ac:spMkLst>
            <pc:docMk/>
            <pc:sldMk cId="4032581106" sldId="411"/>
            <ac:spMk id="53" creationId="{D96C9131-2C30-43D7-AEE2-C263B91C3066}"/>
          </ac:spMkLst>
        </pc:spChg>
        <pc:spChg chg="mod">
          <ac:chgData name="Murray, Alexandra" userId="40996324-5709-4381-8dbf-2a517c177959" providerId="ADAL" clId="{227C6CE9-04C0-4887-887D-49EA985FD780}" dt="2022-01-26T20:09:24.098" v="191" actId="14100"/>
          <ac:spMkLst>
            <pc:docMk/>
            <pc:sldMk cId="4032581106" sldId="411"/>
            <ac:spMk id="54" creationId="{3E65DC26-E683-4FF5-A9CA-4827D1733A18}"/>
          </ac:spMkLst>
        </pc:spChg>
        <pc:spChg chg="mod">
          <ac:chgData name="Murray, Alexandra" userId="40996324-5709-4381-8dbf-2a517c177959" providerId="ADAL" clId="{227C6CE9-04C0-4887-887D-49EA985FD780}" dt="2022-01-26T20:09:24.098" v="191" actId="14100"/>
          <ac:spMkLst>
            <pc:docMk/>
            <pc:sldMk cId="4032581106" sldId="411"/>
            <ac:spMk id="55" creationId="{691B8776-B6D2-4C16-B999-8816915C8684}"/>
          </ac:spMkLst>
        </pc:spChg>
        <pc:spChg chg="mod">
          <ac:chgData name="Murray, Alexandra" userId="40996324-5709-4381-8dbf-2a517c177959" providerId="ADAL" clId="{227C6CE9-04C0-4887-887D-49EA985FD780}" dt="2022-01-26T20:09:24.098" v="191" actId="14100"/>
          <ac:spMkLst>
            <pc:docMk/>
            <pc:sldMk cId="4032581106" sldId="411"/>
            <ac:spMk id="56" creationId="{DC97D62B-49A5-44D2-A35C-5EFCB7E6B3CF}"/>
          </ac:spMkLst>
        </pc:spChg>
        <pc:spChg chg="mod">
          <ac:chgData name="Murray, Alexandra" userId="40996324-5709-4381-8dbf-2a517c177959" providerId="ADAL" clId="{227C6CE9-04C0-4887-887D-49EA985FD780}" dt="2022-01-26T20:09:24.098" v="191" actId="14100"/>
          <ac:spMkLst>
            <pc:docMk/>
            <pc:sldMk cId="4032581106" sldId="411"/>
            <ac:spMk id="57" creationId="{86B80824-DE15-4E1E-A335-DFD9627BAD73}"/>
          </ac:spMkLst>
        </pc:spChg>
        <pc:spChg chg="mod">
          <ac:chgData name="Murray, Alexandra" userId="40996324-5709-4381-8dbf-2a517c177959" providerId="ADAL" clId="{227C6CE9-04C0-4887-887D-49EA985FD780}" dt="2022-01-26T20:09:24.098" v="191" actId="14100"/>
          <ac:spMkLst>
            <pc:docMk/>
            <pc:sldMk cId="4032581106" sldId="411"/>
            <ac:spMk id="58" creationId="{27B5BA15-EA2E-4215-BD84-114D38853B31}"/>
          </ac:spMkLst>
        </pc:spChg>
        <pc:spChg chg="mod">
          <ac:chgData name="Murray, Alexandra" userId="40996324-5709-4381-8dbf-2a517c177959" providerId="ADAL" clId="{227C6CE9-04C0-4887-887D-49EA985FD780}" dt="2022-01-26T20:09:24.098" v="191" actId="14100"/>
          <ac:spMkLst>
            <pc:docMk/>
            <pc:sldMk cId="4032581106" sldId="411"/>
            <ac:spMk id="59" creationId="{95CAF7B0-1C21-43DF-AEFB-AABE73BB1E7A}"/>
          </ac:spMkLst>
        </pc:spChg>
        <pc:spChg chg="mod">
          <ac:chgData name="Murray, Alexandra" userId="40996324-5709-4381-8dbf-2a517c177959" providerId="ADAL" clId="{227C6CE9-04C0-4887-887D-49EA985FD780}" dt="2022-01-26T20:09:24.098" v="191" actId="14100"/>
          <ac:spMkLst>
            <pc:docMk/>
            <pc:sldMk cId="4032581106" sldId="411"/>
            <ac:spMk id="60" creationId="{F38DCC5E-B06A-4416-B235-6AE8A6F90E98}"/>
          </ac:spMkLst>
        </pc:spChg>
        <pc:spChg chg="mod">
          <ac:chgData name="Murray, Alexandra" userId="40996324-5709-4381-8dbf-2a517c177959" providerId="ADAL" clId="{227C6CE9-04C0-4887-887D-49EA985FD780}" dt="2022-01-26T20:09:24.098" v="191" actId="14100"/>
          <ac:spMkLst>
            <pc:docMk/>
            <pc:sldMk cId="4032581106" sldId="411"/>
            <ac:spMk id="61" creationId="{D5C2AC26-00AF-4B41-A723-209CDA7877C3}"/>
          </ac:spMkLst>
        </pc:spChg>
        <pc:spChg chg="mod">
          <ac:chgData name="Murray, Alexandra" userId="40996324-5709-4381-8dbf-2a517c177959" providerId="ADAL" clId="{227C6CE9-04C0-4887-887D-49EA985FD780}" dt="2022-01-26T20:09:24.098" v="191" actId="14100"/>
          <ac:spMkLst>
            <pc:docMk/>
            <pc:sldMk cId="4032581106" sldId="411"/>
            <ac:spMk id="62" creationId="{3ABD78E4-CCD1-4CE7-B204-FC2D25B683D9}"/>
          </ac:spMkLst>
        </pc:spChg>
        <pc:spChg chg="mod">
          <ac:chgData name="Murray, Alexandra" userId="40996324-5709-4381-8dbf-2a517c177959" providerId="ADAL" clId="{227C6CE9-04C0-4887-887D-49EA985FD780}" dt="2022-01-26T20:09:24.098" v="191" actId="14100"/>
          <ac:spMkLst>
            <pc:docMk/>
            <pc:sldMk cId="4032581106" sldId="411"/>
            <ac:spMk id="63" creationId="{0277AEB1-7582-429A-90CF-7978CE283DBF}"/>
          </ac:spMkLst>
        </pc:spChg>
        <pc:grpChg chg="add mod">
          <ac:chgData name="Murray, Alexandra" userId="40996324-5709-4381-8dbf-2a517c177959" providerId="ADAL" clId="{227C6CE9-04C0-4887-887D-49EA985FD780}" dt="2022-01-26T20:07:57.533" v="180" actId="164"/>
          <ac:grpSpMkLst>
            <pc:docMk/>
            <pc:sldMk cId="4032581106" sldId="411"/>
            <ac:grpSpMk id="5" creationId="{983430F2-8816-4CED-9113-D3C0BFB3D448}"/>
          </ac:grpSpMkLst>
        </pc:grpChg>
        <pc:grpChg chg="add del mod">
          <ac:chgData name="Murray, Alexandra" userId="40996324-5709-4381-8dbf-2a517c177959" providerId="ADAL" clId="{227C6CE9-04C0-4887-887D-49EA985FD780}" dt="2022-01-26T20:08:49.806" v="185" actId="21"/>
          <ac:grpSpMkLst>
            <pc:docMk/>
            <pc:sldMk cId="4032581106" sldId="411"/>
            <ac:grpSpMk id="6" creationId="{59EF606A-E242-405B-955F-798DC143ABCE}"/>
          </ac:grpSpMkLst>
        </pc:grpChg>
        <pc:grpChg chg="add del mod">
          <ac:chgData name="Murray, Alexandra" userId="40996324-5709-4381-8dbf-2a517c177959" providerId="ADAL" clId="{227C6CE9-04C0-4887-887D-49EA985FD780}" dt="2022-01-26T20:08:53.530" v="187"/>
          <ac:grpSpMkLst>
            <pc:docMk/>
            <pc:sldMk cId="4032581106" sldId="411"/>
            <ac:grpSpMk id="30" creationId="{3F00866F-CFCC-40DE-B575-AAB91473B905}"/>
          </ac:grpSpMkLst>
        </pc:grpChg>
        <pc:grpChg chg="mod">
          <ac:chgData name="Murray, Alexandra" userId="40996324-5709-4381-8dbf-2a517c177959" providerId="ADAL" clId="{227C6CE9-04C0-4887-887D-49EA985FD780}" dt="2022-01-26T20:08:52.294" v="186"/>
          <ac:grpSpMkLst>
            <pc:docMk/>
            <pc:sldMk cId="4032581106" sldId="411"/>
            <ac:grpSpMk id="32" creationId="{C4256A08-4C29-4B94-81BA-90A284194361}"/>
          </ac:grpSpMkLst>
        </pc:grpChg>
        <pc:grpChg chg="add mod">
          <ac:chgData name="Murray, Alexandra" userId="40996324-5709-4381-8dbf-2a517c177959" providerId="ADAL" clId="{227C6CE9-04C0-4887-887D-49EA985FD780}" dt="2022-01-26T20:09:24.098" v="191" actId="14100"/>
          <ac:grpSpMkLst>
            <pc:docMk/>
            <pc:sldMk cId="4032581106" sldId="411"/>
            <ac:grpSpMk id="47" creationId="{FCBCA30A-C7E2-4229-9898-C25125402229}"/>
          </ac:grpSpMkLst>
        </pc:grpChg>
        <pc:grpChg chg="mod">
          <ac:chgData name="Murray, Alexandra" userId="40996324-5709-4381-8dbf-2a517c177959" providerId="ADAL" clId="{227C6CE9-04C0-4887-887D-49EA985FD780}" dt="2022-01-26T20:09:24.098" v="191" actId="14100"/>
          <ac:grpSpMkLst>
            <pc:docMk/>
            <pc:sldMk cId="4032581106" sldId="411"/>
            <ac:grpSpMk id="49" creationId="{E2D97689-3427-4E31-8086-63825E1BE6E7}"/>
          </ac:grpSpMkLst>
        </pc:grpChg>
      </pc:sldChg>
      <pc:sldChg chg="modSp">
        <pc:chgData name="Murray, Alexandra" userId="40996324-5709-4381-8dbf-2a517c177959" providerId="ADAL" clId="{227C6CE9-04C0-4887-887D-49EA985FD780}" dt="2022-01-26T20:15:26.447" v="671" actId="962"/>
        <pc:sldMkLst>
          <pc:docMk/>
          <pc:sldMk cId="1912810627" sldId="412"/>
        </pc:sldMkLst>
        <pc:picChg chg="mod">
          <ac:chgData name="Murray, Alexandra" userId="40996324-5709-4381-8dbf-2a517c177959" providerId="ADAL" clId="{227C6CE9-04C0-4887-887D-49EA985FD780}" dt="2022-01-26T20:15:26.447" v="671" actId="962"/>
          <ac:picMkLst>
            <pc:docMk/>
            <pc:sldMk cId="1912810627" sldId="412"/>
            <ac:picMk id="8" creationId="{EB9532FC-E719-4C52-8234-B3E773D486E3}"/>
          </ac:picMkLst>
        </pc:picChg>
      </pc:sldChg>
      <pc:sldChg chg="addSp delSp modSp mod">
        <pc:chgData name="Murray, Alexandra" userId="40996324-5709-4381-8dbf-2a517c177959" providerId="ADAL" clId="{227C6CE9-04C0-4887-887D-49EA985FD780}" dt="2022-01-27T14:05:06.008" v="1303" actId="962"/>
        <pc:sldMkLst>
          <pc:docMk/>
          <pc:sldMk cId="4294110822" sldId="416"/>
        </pc:sldMkLst>
        <pc:spChg chg="add mod">
          <ac:chgData name="Murray, Alexandra" userId="40996324-5709-4381-8dbf-2a517c177959" providerId="ADAL" clId="{227C6CE9-04C0-4887-887D-49EA985FD780}" dt="2022-01-26T20:21:20.738" v="899" actId="27636"/>
          <ac:spMkLst>
            <pc:docMk/>
            <pc:sldMk cId="4294110822" sldId="416"/>
            <ac:spMk id="2" creationId="{3E6C0DB9-46D2-4CB4-875B-B3DB8951867B}"/>
          </ac:spMkLst>
        </pc:spChg>
        <pc:graphicFrameChg chg="del">
          <ac:chgData name="Murray, Alexandra" userId="40996324-5709-4381-8dbf-2a517c177959" providerId="ADAL" clId="{227C6CE9-04C0-4887-887D-49EA985FD780}" dt="2022-01-26T20:21:13.530" v="894" actId="11529"/>
          <ac:graphicFrameMkLst>
            <pc:docMk/>
            <pc:sldMk cId="4294110822" sldId="416"/>
            <ac:graphicFrameMk id="7" creationId="{26A015D8-FFD2-45D6-9223-9BF6BC6722C5}"/>
          </ac:graphicFrameMkLst>
        </pc:graphicFrameChg>
        <pc:picChg chg="mod">
          <ac:chgData name="Murray, Alexandra" userId="40996324-5709-4381-8dbf-2a517c177959" providerId="ADAL" clId="{227C6CE9-04C0-4887-887D-49EA985FD780}" dt="2022-01-27T14:05:06.008" v="1303" actId="962"/>
          <ac:picMkLst>
            <pc:docMk/>
            <pc:sldMk cId="4294110822" sldId="416"/>
            <ac:picMk id="8" creationId="{10C4F97C-4B88-457F-84EB-EC406B3E291E}"/>
          </ac:picMkLst>
        </pc:picChg>
      </pc:sldChg>
      <pc:sldChg chg="modSp">
        <pc:chgData name="Murray, Alexandra" userId="40996324-5709-4381-8dbf-2a517c177959" providerId="ADAL" clId="{227C6CE9-04C0-4887-887D-49EA985FD780}" dt="2022-01-27T12:54:17.702" v="1128" actId="20577"/>
        <pc:sldMkLst>
          <pc:docMk/>
          <pc:sldMk cId="100068175" sldId="417"/>
        </pc:sldMkLst>
        <pc:spChg chg="mod">
          <ac:chgData name="Murray, Alexandra" userId="40996324-5709-4381-8dbf-2a517c177959" providerId="ADAL" clId="{227C6CE9-04C0-4887-887D-49EA985FD780}" dt="2022-01-27T12:54:17.702" v="1128" actId="20577"/>
          <ac:spMkLst>
            <pc:docMk/>
            <pc:sldMk cId="100068175" sldId="417"/>
            <ac:spMk id="3" creationId="{00000000-0000-0000-0000-000000000000}"/>
          </ac:spMkLst>
        </pc:spChg>
      </pc:sldChg>
      <pc:sldChg chg="modSp mod">
        <pc:chgData name="Murray, Alexandra" userId="40996324-5709-4381-8dbf-2a517c177959" providerId="ADAL" clId="{227C6CE9-04C0-4887-887D-49EA985FD780}" dt="2022-01-27T14:05:38.625" v="1371" actId="962"/>
        <pc:sldMkLst>
          <pc:docMk/>
          <pc:sldMk cId="2350238084" sldId="419"/>
        </pc:sldMkLst>
        <pc:graphicFrameChg chg="mod">
          <ac:chgData name="Murray, Alexandra" userId="40996324-5709-4381-8dbf-2a517c177959" providerId="ADAL" clId="{227C6CE9-04C0-4887-887D-49EA985FD780}" dt="2022-01-27T14:05:38.625" v="1371" actId="962"/>
          <ac:graphicFrameMkLst>
            <pc:docMk/>
            <pc:sldMk cId="2350238084" sldId="419"/>
            <ac:graphicFrameMk id="13" creationId="{11741ACE-EF8F-4213-A01E-9E6064A41C0C}"/>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Resilience – </a:t>
            </a:r>
            <a:r>
              <a:rPr lang="en-US" sz="1400" i="1" baseline="0" dirty="0"/>
              <a:t> </a:t>
            </a:r>
            <a:r>
              <a:rPr lang="en-US" sz="1400" b="0" i="1" u="none" strike="noStrike" baseline="0" dirty="0">
                <a:effectLst/>
              </a:rPr>
              <a:t>p</a:t>
            </a:r>
            <a:r>
              <a:rPr lang="en-US" sz="1400" i="1" dirty="0"/>
              <a:t> = .002</a:t>
            </a:r>
            <a:endParaRPr lang="en-US" dirty="0"/>
          </a:p>
        </c:rich>
      </c:tx>
      <c:layout>
        <c:manualLayout>
          <c:xMode val="edge"/>
          <c:yMode val="edge"/>
          <c:x val="0.37309830589358151"/>
          <c:y val="2.500000000000000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1739966595084706"/>
          <c:y val="0.17787303149606296"/>
          <c:w val="0.78065187306132189"/>
          <c:h val="0.67123818897637799"/>
        </c:manualLayout>
      </c:layout>
      <c:lineChart>
        <c:grouping val="standard"/>
        <c:varyColors val="0"/>
        <c:ser>
          <c:idx val="0"/>
          <c:order val="0"/>
          <c:tx>
            <c:strRef>
              <c:f>Sheet1!$A$2</c:f>
              <c:strCache>
                <c:ptCount val="1"/>
                <c:pt idx="0">
                  <c:v>PASS</c:v>
                </c:pt>
              </c:strCache>
            </c:strRef>
          </c:tx>
          <c:spPr>
            <a:ln w="28575" cap="rnd">
              <a:solidFill>
                <a:schemeClr val="accent1"/>
              </a:solidFill>
              <a:round/>
            </a:ln>
            <a:effectLst/>
          </c:spPr>
          <c:marker>
            <c:symbol val="circle"/>
            <c:size val="5"/>
            <c:spPr>
              <a:solidFill>
                <a:schemeClr val="accent1"/>
              </a:solidFill>
              <a:ln w="9525">
                <a:solidFill>
                  <a:schemeClr val="bg1">
                    <a:lumMod val="65000"/>
                  </a:schemeClr>
                </a:solidFill>
              </a:ln>
              <a:effectLst/>
            </c:spPr>
          </c:marker>
          <c:errBars>
            <c:errDir val="y"/>
            <c:errBarType val="both"/>
            <c:errValType val="cust"/>
            <c:noEndCap val="0"/>
            <c:plus>
              <c:numRef>
                <c:f>Sheet1!$E$2:$G$2</c:f>
                <c:numCache>
                  <c:formatCode>General</c:formatCode>
                  <c:ptCount val="3"/>
                  <c:pt idx="0">
                    <c:v>5.15</c:v>
                  </c:pt>
                  <c:pt idx="1">
                    <c:v>4.5599999999999996</c:v>
                  </c:pt>
                  <c:pt idx="2">
                    <c:v>4.67</c:v>
                  </c:pt>
                </c:numCache>
              </c:numRef>
            </c:plus>
            <c:minus>
              <c:numRef>
                <c:f>Sheet1!$E$2:$G$2</c:f>
                <c:numCache>
                  <c:formatCode>General</c:formatCode>
                  <c:ptCount val="3"/>
                  <c:pt idx="0">
                    <c:v>5.15</c:v>
                  </c:pt>
                  <c:pt idx="1">
                    <c:v>4.5599999999999996</c:v>
                  </c:pt>
                  <c:pt idx="2">
                    <c:v>4.67</c:v>
                  </c:pt>
                </c:numCache>
              </c:numRef>
            </c:minus>
            <c:spPr>
              <a:noFill/>
              <a:ln w="9525" cap="flat" cmpd="sng" algn="ctr">
                <a:solidFill>
                  <a:schemeClr val="tx1">
                    <a:lumMod val="65000"/>
                    <a:lumOff val="35000"/>
                  </a:schemeClr>
                </a:solidFill>
                <a:round/>
              </a:ln>
              <a:effectLst/>
            </c:spPr>
          </c:errBars>
          <c:cat>
            <c:strRef>
              <c:f>Sheet1!$B$1:$D$1</c:f>
              <c:strCache>
                <c:ptCount val="3"/>
                <c:pt idx="0">
                  <c:v>Baseline</c:v>
                </c:pt>
                <c:pt idx="1">
                  <c:v>T1</c:v>
                </c:pt>
                <c:pt idx="2">
                  <c:v>T2</c:v>
                </c:pt>
              </c:strCache>
            </c:strRef>
          </c:cat>
          <c:val>
            <c:numRef>
              <c:f>Sheet1!$B$2:$D$2</c:f>
              <c:numCache>
                <c:formatCode>0.00</c:formatCode>
                <c:ptCount val="3"/>
                <c:pt idx="0">
                  <c:v>14.38</c:v>
                </c:pt>
                <c:pt idx="1">
                  <c:v>15.75</c:v>
                </c:pt>
                <c:pt idx="2">
                  <c:v>19.170000000000002</c:v>
                </c:pt>
              </c:numCache>
            </c:numRef>
          </c:val>
          <c:smooth val="0"/>
          <c:extLst>
            <c:ext xmlns:c16="http://schemas.microsoft.com/office/drawing/2014/chart" uri="{C3380CC4-5D6E-409C-BE32-E72D297353CC}">
              <c16:uniqueId val="{00000000-5AB4-4808-898F-DA0F431FF230}"/>
            </c:ext>
          </c:extLst>
        </c:ser>
        <c:ser>
          <c:idx val="1"/>
          <c:order val="1"/>
          <c:tx>
            <c:strRef>
              <c:f>Sheet1!$A$3</c:f>
              <c:strCache>
                <c:ptCount val="1"/>
                <c:pt idx="0">
                  <c:v>Control</c:v>
                </c:pt>
              </c:strCache>
            </c:strRef>
          </c:tx>
          <c:spPr>
            <a:ln w="28575" cap="rnd">
              <a:solidFill>
                <a:schemeClr val="bg1">
                  <a:lumMod val="50000"/>
                </a:schemeClr>
              </a:solidFill>
              <a:round/>
            </a:ln>
            <a:effectLst/>
          </c:spPr>
          <c:marker>
            <c:symbol val="circle"/>
            <c:size val="5"/>
            <c:spPr>
              <a:solidFill>
                <a:schemeClr val="bg1">
                  <a:lumMod val="65000"/>
                </a:schemeClr>
              </a:solidFill>
              <a:ln w="9525">
                <a:solidFill>
                  <a:schemeClr val="bg1">
                    <a:lumMod val="65000"/>
                  </a:schemeClr>
                </a:solidFill>
              </a:ln>
              <a:effectLst/>
            </c:spPr>
          </c:marker>
          <c:errBars>
            <c:errDir val="y"/>
            <c:errBarType val="both"/>
            <c:errValType val="cust"/>
            <c:noEndCap val="0"/>
            <c:plus>
              <c:numRef>
                <c:f>Sheet1!$E$3:$G$3</c:f>
                <c:numCache>
                  <c:formatCode>General</c:formatCode>
                  <c:ptCount val="3"/>
                  <c:pt idx="0">
                    <c:v>3.37</c:v>
                  </c:pt>
                  <c:pt idx="1">
                    <c:v>4.5599999999999996</c:v>
                  </c:pt>
                  <c:pt idx="2">
                    <c:v>5.1100000000000003</c:v>
                  </c:pt>
                </c:numCache>
              </c:numRef>
            </c:plus>
            <c:minus>
              <c:numRef>
                <c:f>Sheet1!$E$3:$G$3</c:f>
                <c:numCache>
                  <c:formatCode>General</c:formatCode>
                  <c:ptCount val="3"/>
                  <c:pt idx="0">
                    <c:v>3.37</c:v>
                  </c:pt>
                  <c:pt idx="1">
                    <c:v>4.5599999999999996</c:v>
                  </c:pt>
                  <c:pt idx="2">
                    <c:v>5.1100000000000003</c:v>
                  </c:pt>
                </c:numCache>
              </c:numRef>
            </c:minus>
            <c:spPr>
              <a:noFill/>
              <a:ln w="9525" cap="flat" cmpd="sng" algn="ctr">
                <a:solidFill>
                  <a:schemeClr val="tx1">
                    <a:lumMod val="65000"/>
                    <a:lumOff val="35000"/>
                  </a:schemeClr>
                </a:solidFill>
                <a:round/>
              </a:ln>
              <a:effectLst/>
            </c:spPr>
          </c:errBars>
          <c:cat>
            <c:strRef>
              <c:f>Sheet1!$B$1:$D$1</c:f>
              <c:strCache>
                <c:ptCount val="3"/>
                <c:pt idx="0">
                  <c:v>Baseline</c:v>
                </c:pt>
                <c:pt idx="1">
                  <c:v>T1</c:v>
                </c:pt>
                <c:pt idx="2">
                  <c:v>T2</c:v>
                </c:pt>
              </c:strCache>
            </c:strRef>
          </c:cat>
          <c:val>
            <c:numRef>
              <c:f>Sheet1!$B$3:$D$3</c:f>
              <c:numCache>
                <c:formatCode>0.00</c:formatCode>
                <c:ptCount val="3"/>
                <c:pt idx="0">
                  <c:v>16.78</c:v>
                </c:pt>
                <c:pt idx="1">
                  <c:v>17.39</c:v>
                </c:pt>
                <c:pt idx="2">
                  <c:v>16.829999999999998</c:v>
                </c:pt>
              </c:numCache>
            </c:numRef>
          </c:val>
          <c:smooth val="0"/>
          <c:extLst>
            <c:ext xmlns:c16="http://schemas.microsoft.com/office/drawing/2014/chart" uri="{C3380CC4-5D6E-409C-BE32-E72D297353CC}">
              <c16:uniqueId val="{00000001-5AB4-4808-898F-DA0F431FF230}"/>
            </c:ext>
          </c:extLst>
        </c:ser>
        <c:dLbls>
          <c:showLegendKey val="0"/>
          <c:showVal val="0"/>
          <c:showCatName val="0"/>
          <c:showSerName val="0"/>
          <c:showPercent val="0"/>
          <c:showBubbleSize val="0"/>
        </c:dLbls>
        <c:marker val="1"/>
        <c:smooth val="0"/>
        <c:axId val="1921714975"/>
        <c:axId val="1928209343"/>
      </c:lineChart>
      <c:catAx>
        <c:axId val="1921714975"/>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Time</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28209343"/>
        <c:crosses val="autoZero"/>
        <c:auto val="1"/>
        <c:lblAlgn val="ctr"/>
        <c:lblOffset val="100"/>
        <c:noMultiLvlLbl val="0"/>
      </c:catAx>
      <c:valAx>
        <c:axId val="1928209343"/>
        <c:scaling>
          <c:orientation val="minMax"/>
        </c:scaling>
        <c:delete val="0"/>
        <c:axPos val="l"/>
        <c:majorGridlines>
          <c:spPr>
            <a:ln w="9525" cap="flat" cmpd="sng" algn="ctr">
              <a:solidFill>
                <a:schemeClr val="tx1">
                  <a:lumMod val="15000"/>
                  <a:lumOff val="85000"/>
                </a:schemeClr>
              </a:solidFill>
              <a:prstDash val="dash"/>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Mean Score BRS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2171497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aseline="0" dirty="0"/>
              <a:t>Mental Health Help-Seeking</a:t>
            </a:r>
            <a:r>
              <a:rPr lang="en-US" dirty="0"/>
              <a:t>– </a:t>
            </a:r>
            <a:r>
              <a:rPr lang="en-US" sz="1400" i="1" dirty="0"/>
              <a:t>p = .024</a:t>
            </a:r>
          </a:p>
        </c:rich>
      </c:tx>
      <c:layout>
        <c:manualLayout>
          <c:xMode val="edge"/>
          <c:yMode val="edge"/>
          <c:x val="0.14990510892270825"/>
          <c:y val="4.255319148936170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532712038331253"/>
          <c:y val="0.295856089797286"/>
          <c:w val="0.77958516839683922"/>
          <c:h val="0.5219154520578545"/>
        </c:manualLayout>
      </c:layout>
      <c:lineChart>
        <c:grouping val="standard"/>
        <c:varyColors val="0"/>
        <c:ser>
          <c:idx val="0"/>
          <c:order val="0"/>
          <c:tx>
            <c:strRef>
              <c:f>Sheet1!$A$2</c:f>
              <c:strCache>
                <c:ptCount val="1"/>
                <c:pt idx="0">
                  <c:v>Control</c:v>
                </c:pt>
              </c:strCache>
            </c:strRef>
          </c:tx>
          <c:spPr>
            <a:ln w="28575" cap="rnd">
              <a:solidFill>
                <a:schemeClr val="bg1">
                  <a:lumMod val="65000"/>
                </a:schemeClr>
              </a:solidFill>
              <a:round/>
            </a:ln>
            <a:effectLst/>
          </c:spPr>
          <c:marker>
            <c:symbol val="circle"/>
            <c:size val="5"/>
            <c:spPr>
              <a:solidFill>
                <a:schemeClr val="bg1">
                  <a:lumMod val="65000"/>
                </a:schemeClr>
              </a:solidFill>
              <a:ln w="9525">
                <a:solidFill>
                  <a:schemeClr val="bg1">
                    <a:lumMod val="65000"/>
                  </a:schemeClr>
                </a:solidFill>
              </a:ln>
              <a:effectLst/>
            </c:spPr>
          </c:marker>
          <c:errBars>
            <c:errDir val="y"/>
            <c:errBarType val="both"/>
            <c:errValType val="cust"/>
            <c:noEndCap val="0"/>
            <c:plus>
              <c:numRef>
                <c:f>Sheet1!$E$2:$G$2</c:f>
                <c:numCache>
                  <c:formatCode>General</c:formatCode>
                  <c:ptCount val="3"/>
                  <c:pt idx="0">
                    <c:v>7</c:v>
                  </c:pt>
                  <c:pt idx="1">
                    <c:v>7.6</c:v>
                  </c:pt>
                  <c:pt idx="2">
                    <c:v>8.1999999999999993</c:v>
                  </c:pt>
                </c:numCache>
              </c:numRef>
            </c:plus>
            <c:minus>
              <c:numRef>
                <c:f>Sheet1!$E$2:$G$2</c:f>
                <c:numCache>
                  <c:formatCode>General</c:formatCode>
                  <c:ptCount val="3"/>
                  <c:pt idx="0">
                    <c:v>7</c:v>
                  </c:pt>
                  <c:pt idx="1">
                    <c:v>7.6</c:v>
                  </c:pt>
                  <c:pt idx="2">
                    <c:v>8.1999999999999993</c:v>
                  </c:pt>
                </c:numCache>
              </c:numRef>
            </c:minus>
            <c:spPr>
              <a:noFill/>
              <a:ln w="9525" cap="flat" cmpd="sng" algn="ctr">
                <a:solidFill>
                  <a:schemeClr val="tx1">
                    <a:lumMod val="65000"/>
                    <a:lumOff val="35000"/>
                  </a:schemeClr>
                </a:solidFill>
                <a:round/>
              </a:ln>
              <a:effectLst/>
            </c:spPr>
          </c:errBars>
          <c:cat>
            <c:strRef>
              <c:f>Sheet1!$B$1:$D$1</c:f>
              <c:strCache>
                <c:ptCount val="3"/>
                <c:pt idx="0">
                  <c:v>T0</c:v>
                </c:pt>
                <c:pt idx="1">
                  <c:v>T1</c:v>
                </c:pt>
                <c:pt idx="2">
                  <c:v>T2</c:v>
                </c:pt>
              </c:strCache>
            </c:strRef>
          </c:cat>
          <c:val>
            <c:numRef>
              <c:f>Sheet1!$B$2:$D$2</c:f>
              <c:numCache>
                <c:formatCode>0.00</c:formatCode>
                <c:ptCount val="3"/>
                <c:pt idx="0">
                  <c:v>25.8</c:v>
                </c:pt>
                <c:pt idx="1">
                  <c:v>30.2</c:v>
                </c:pt>
                <c:pt idx="2">
                  <c:v>29</c:v>
                </c:pt>
              </c:numCache>
            </c:numRef>
          </c:val>
          <c:smooth val="0"/>
          <c:extLst>
            <c:ext xmlns:c16="http://schemas.microsoft.com/office/drawing/2014/chart" uri="{C3380CC4-5D6E-409C-BE32-E72D297353CC}">
              <c16:uniqueId val="{00000000-1874-4A39-9D86-C633F6BC0326}"/>
            </c:ext>
          </c:extLst>
        </c:ser>
        <c:ser>
          <c:idx val="1"/>
          <c:order val="1"/>
          <c:tx>
            <c:strRef>
              <c:f>Sheet1!$A$3</c:f>
              <c:strCache>
                <c:ptCount val="1"/>
                <c:pt idx="0">
                  <c:v>PASS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errBars>
            <c:errDir val="y"/>
            <c:errBarType val="both"/>
            <c:errValType val="cust"/>
            <c:noEndCap val="0"/>
            <c:plus>
              <c:numRef>
                <c:f>Sheet1!$E$3:$G$3</c:f>
                <c:numCache>
                  <c:formatCode>General</c:formatCode>
                  <c:ptCount val="3"/>
                  <c:pt idx="0">
                    <c:v>6.3</c:v>
                  </c:pt>
                  <c:pt idx="1">
                    <c:v>5.9</c:v>
                  </c:pt>
                  <c:pt idx="2">
                    <c:v>7.2</c:v>
                  </c:pt>
                </c:numCache>
              </c:numRef>
            </c:plus>
            <c:minus>
              <c:numRef>
                <c:f>Sheet1!$E$3:$G$3</c:f>
                <c:numCache>
                  <c:formatCode>General</c:formatCode>
                  <c:ptCount val="3"/>
                  <c:pt idx="0">
                    <c:v>6.3</c:v>
                  </c:pt>
                  <c:pt idx="1">
                    <c:v>5.9</c:v>
                  </c:pt>
                  <c:pt idx="2">
                    <c:v>7.2</c:v>
                  </c:pt>
                </c:numCache>
              </c:numRef>
            </c:minus>
            <c:spPr>
              <a:noFill/>
              <a:ln w="9525" cap="flat" cmpd="sng" algn="ctr">
                <a:solidFill>
                  <a:schemeClr val="tx1">
                    <a:lumMod val="65000"/>
                    <a:lumOff val="35000"/>
                  </a:schemeClr>
                </a:solidFill>
                <a:round/>
              </a:ln>
              <a:effectLst/>
            </c:spPr>
          </c:errBars>
          <c:cat>
            <c:strRef>
              <c:f>Sheet1!$B$1:$D$1</c:f>
              <c:strCache>
                <c:ptCount val="3"/>
                <c:pt idx="0">
                  <c:v>T0</c:v>
                </c:pt>
                <c:pt idx="1">
                  <c:v>T1</c:v>
                </c:pt>
                <c:pt idx="2">
                  <c:v>T2</c:v>
                </c:pt>
              </c:strCache>
            </c:strRef>
          </c:cat>
          <c:val>
            <c:numRef>
              <c:f>Sheet1!$B$3:$D$3</c:f>
              <c:numCache>
                <c:formatCode>0.00</c:formatCode>
                <c:ptCount val="3"/>
                <c:pt idx="0">
                  <c:v>31.8</c:v>
                </c:pt>
                <c:pt idx="1">
                  <c:v>32.799999999999997</c:v>
                </c:pt>
                <c:pt idx="2">
                  <c:v>33.299999999999997</c:v>
                </c:pt>
              </c:numCache>
            </c:numRef>
          </c:val>
          <c:smooth val="0"/>
          <c:extLst>
            <c:ext xmlns:c16="http://schemas.microsoft.com/office/drawing/2014/chart" uri="{C3380CC4-5D6E-409C-BE32-E72D297353CC}">
              <c16:uniqueId val="{00000001-1874-4A39-9D86-C633F6BC0326}"/>
            </c:ext>
          </c:extLst>
        </c:ser>
        <c:dLbls>
          <c:showLegendKey val="0"/>
          <c:showVal val="0"/>
          <c:showCatName val="0"/>
          <c:showSerName val="0"/>
          <c:showPercent val="0"/>
          <c:showBubbleSize val="0"/>
        </c:dLbls>
        <c:marker val="1"/>
        <c:smooth val="0"/>
        <c:axId val="1921714975"/>
        <c:axId val="1928209343"/>
      </c:lineChart>
      <c:catAx>
        <c:axId val="1921714975"/>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Time</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28209343"/>
        <c:crosses val="autoZero"/>
        <c:auto val="1"/>
        <c:lblAlgn val="ctr"/>
        <c:lblOffset val="100"/>
        <c:noMultiLvlLbl val="0"/>
      </c:catAx>
      <c:valAx>
        <c:axId val="1928209343"/>
        <c:scaling>
          <c:orientation val="minMax"/>
          <c:max val="40"/>
        </c:scaling>
        <c:delete val="0"/>
        <c:axPos val="l"/>
        <c:majorGridlines>
          <c:spPr>
            <a:ln w="9525" cap="flat" cmpd="sng" algn="ctr">
              <a:solidFill>
                <a:schemeClr val="tx1">
                  <a:lumMod val="15000"/>
                  <a:lumOff val="85000"/>
                </a:schemeClr>
              </a:solidFill>
              <a:prstDash val="dash"/>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Mean Score  GHSMH</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21714975"/>
        <c:crosses val="autoZero"/>
        <c:crossBetween val="between"/>
        <c:majorUnit val="10"/>
        <c:min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baseline="0" dirty="0"/>
              <a:t>Academic Self-Empowerment </a:t>
            </a:r>
            <a:r>
              <a:rPr lang="en-US" dirty="0"/>
              <a:t>– </a:t>
            </a:r>
            <a:r>
              <a:rPr lang="en-US" sz="1400" i="1" dirty="0"/>
              <a:t>p&lt;.001</a:t>
            </a:r>
          </a:p>
        </c:rich>
      </c:tx>
      <c:layout>
        <c:manualLayout>
          <c:xMode val="edge"/>
          <c:yMode val="edge"/>
          <c:x val="0.14990510892270825"/>
          <c:y val="4.255319148936170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532712038331253"/>
          <c:y val="0.295856089797286"/>
          <c:w val="0.77958516839683922"/>
          <c:h val="0.5219154520578545"/>
        </c:manualLayout>
      </c:layout>
      <c:lineChart>
        <c:grouping val="standard"/>
        <c:varyColors val="0"/>
        <c:ser>
          <c:idx val="0"/>
          <c:order val="0"/>
          <c:tx>
            <c:strRef>
              <c:f>Sheet1!$A$2</c:f>
              <c:strCache>
                <c:ptCount val="1"/>
                <c:pt idx="0">
                  <c:v>Control</c:v>
                </c:pt>
              </c:strCache>
            </c:strRef>
          </c:tx>
          <c:spPr>
            <a:ln w="28575" cap="rnd">
              <a:solidFill>
                <a:schemeClr val="bg1">
                  <a:lumMod val="65000"/>
                </a:schemeClr>
              </a:solidFill>
              <a:round/>
            </a:ln>
            <a:effectLst/>
          </c:spPr>
          <c:marker>
            <c:symbol val="circle"/>
            <c:size val="5"/>
            <c:spPr>
              <a:solidFill>
                <a:schemeClr val="bg1">
                  <a:lumMod val="65000"/>
                </a:schemeClr>
              </a:solidFill>
              <a:ln w="9525">
                <a:solidFill>
                  <a:schemeClr val="bg1">
                    <a:lumMod val="65000"/>
                  </a:schemeClr>
                </a:solidFill>
              </a:ln>
              <a:effectLst/>
            </c:spPr>
          </c:marker>
          <c:errBars>
            <c:errDir val="y"/>
            <c:errBarType val="both"/>
            <c:errValType val="cust"/>
            <c:noEndCap val="0"/>
            <c:plus>
              <c:numRef>
                <c:f>Sheet1!$E$2:$G$2</c:f>
                <c:numCache>
                  <c:formatCode>General</c:formatCode>
                  <c:ptCount val="3"/>
                  <c:pt idx="0">
                    <c:v>7.7</c:v>
                  </c:pt>
                  <c:pt idx="1">
                    <c:v>7.2</c:v>
                  </c:pt>
                  <c:pt idx="2">
                    <c:v>6.8</c:v>
                  </c:pt>
                </c:numCache>
              </c:numRef>
            </c:plus>
            <c:minus>
              <c:numRef>
                <c:f>Sheet1!$E$2:$G$2</c:f>
                <c:numCache>
                  <c:formatCode>General</c:formatCode>
                  <c:ptCount val="3"/>
                  <c:pt idx="0">
                    <c:v>7.7</c:v>
                  </c:pt>
                  <c:pt idx="1">
                    <c:v>7.2</c:v>
                  </c:pt>
                  <c:pt idx="2">
                    <c:v>6.8</c:v>
                  </c:pt>
                </c:numCache>
              </c:numRef>
            </c:minus>
            <c:spPr>
              <a:noFill/>
              <a:ln w="9525" cap="flat" cmpd="sng" algn="ctr">
                <a:solidFill>
                  <a:schemeClr val="tx1">
                    <a:lumMod val="65000"/>
                    <a:lumOff val="35000"/>
                  </a:schemeClr>
                </a:solidFill>
                <a:round/>
              </a:ln>
              <a:effectLst/>
            </c:spPr>
          </c:errBars>
          <c:cat>
            <c:strRef>
              <c:f>Sheet1!$B$1:$D$1</c:f>
              <c:strCache>
                <c:ptCount val="3"/>
                <c:pt idx="0">
                  <c:v>T0</c:v>
                </c:pt>
                <c:pt idx="1">
                  <c:v>T1</c:v>
                </c:pt>
                <c:pt idx="2">
                  <c:v>T2</c:v>
                </c:pt>
              </c:strCache>
            </c:strRef>
          </c:cat>
          <c:val>
            <c:numRef>
              <c:f>Sheet1!$B$2:$D$2</c:f>
              <c:numCache>
                <c:formatCode>0.00</c:formatCode>
                <c:ptCount val="3"/>
                <c:pt idx="0">
                  <c:v>38.200000000000003</c:v>
                </c:pt>
                <c:pt idx="1">
                  <c:v>39.700000000000003</c:v>
                </c:pt>
                <c:pt idx="2">
                  <c:v>41.2</c:v>
                </c:pt>
              </c:numCache>
            </c:numRef>
          </c:val>
          <c:smooth val="0"/>
          <c:extLst>
            <c:ext xmlns:c16="http://schemas.microsoft.com/office/drawing/2014/chart" uri="{C3380CC4-5D6E-409C-BE32-E72D297353CC}">
              <c16:uniqueId val="{00000000-F5D9-4547-8EDC-83808C51F291}"/>
            </c:ext>
          </c:extLst>
        </c:ser>
        <c:ser>
          <c:idx val="1"/>
          <c:order val="1"/>
          <c:tx>
            <c:strRef>
              <c:f>Sheet1!$A$3</c:f>
              <c:strCache>
                <c:ptCount val="1"/>
                <c:pt idx="0">
                  <c:v>PASS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errBars>
            <c:errDir val="y"/>
            <c:errBarType val="both"/>
            <c:errValType val="cust"/>
            <c:noEndCap val="0"/>
            <c:plus>
              <c:numRef>
                <c:f>Sheet1!$E$3:$G$3</c:f>
                <c:numCache>
                  <c:formatCode>General</c:formatCode>
                  <c:ptCount val="3"/>
                  <c:pt idx="0">
                    <c:v>4.9000000000000004</c:v>
                  </c:pt>
                  <c:pt idx="1">
                    <c:v>5.3</c:v>
                  </c:pt>
                  <c:pt idx="2">
                    <c:v>5.8</c:v>
                  </c:pt>
                </c:numCache>
              </c:numRef>
            </c:plus>
            <c:minus>
              <c:numRef>
                <c:f>Sheet1!$E$3:$G$3</c:f>
                <c:numCache>
                  <c:formatCode>General</c:formatCode>
                  <c:ptCount val="3"/>
                  <c:pt idx="0">
                    <c:v>4.9000000000000004</c:v>
                  </c:pt>
                  <c:pt idx="1">
                    <c:v>5.3</c:v>
                  </c:pt>
                  <c:pt idx="2">
                    <c:v>5.8</c:v>
                  </c:pt>
                </c:numCache>
              </c:numRef>
            </c:minus>
            <c:spPr>
              <a:noFill/>
              <a:ln w="9525" cap="flat" cmpd="sng" algn="ctr">
                <a:solidFill>
                  <a:schemeClr val="tx1">
                    <a:lumMod val="65000"/>
                    <a:lumOff val="35000"/>
                  </a:schemeClr>
                </a:solidFill>
                <a:round/>
              </a:ln>
              <a:effectLst/>
            </c:spPr>
          </c:errBars>
          <c:cat>
            <c:strRef>
              <c:f>Sheet1!$B$1:$D$1</c:f>
              <c:strCache>
                <c:ptCount val="3"/>
                <c:pt idx="0">
                  <c:v>T0</c:v>
                </c:pt>
                <c:pt idx="1">
                  <c:v>T1</c:v>
                </c:pt>
                <c:pt idx="2">
                  <c:v>T2</c:v>
                </c:pt>
              </c:strCache>
            </c:strRef>
          </c:cat>
          <c:val>
            <c:numRef>
              <c:f>Sheet1!$B$3:$D$3</c:f>
              <c:numCache>
                <c:formatCode>0.00</c:formatCode>
                <c:ptCount val="3"/>
                <c:pt idx="0">
                  <c:v>38.17</c:v>
                </c:pt>
                <c:pt idx="1">
                  <c:v>41.8</c:v>
                </c:pt>
                <c:pt idx="2">
                  <c:v>42.8</c:v>
                </c:pt>
              </c:numCache>
            </c:numRef>
          </c:val>
          <c:smooth val="0"/>
          <c:extLst>
            <c:ext xmlns:c16="http://schemas.microsoft.com/office/drawing/2014/chart" uri="{C3380CC4-5D6E-409C-BE32-E72D297353CC}">
              <c16:uniqueId val="{00000001-F5D9-4547-8EDC-83808C51F291}"/>
            </c:ext>
          </c:extLst>
        </c:ser>
        <c:dLbls>
          <c:showLegendKey val="0"/>
          <c:showVal val="0"/>
          <c:showCatName val="0"/>
          <c:showSerName val="0"/>
          <c:showPercent val="0"/>
          <c:showBubbleSize val="0"/>
        </c:dLbls>
        <c:marker val="1"/>
        <c:smooth val="0"/>
        <c:axId val="1921714975"/>
        <c:axId val="1928209343"/>
      </c:lineChart>
      <c:catAx>
        <c:axId val="1921714975"/>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Time</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28209343"/>
        <c:crosses val="autoZero"/>
        <c:auto val="1"/>
        <c:lblAlgn val="ctr"/>
        <c:lblOffset val="100"/>
        <c:noMultiLvlLbl val="0"/>
      </c:catAx>
      <c:valAx>
        <c:axId val="1928209343"/>
        <c:scaling>
          <c:orientation val="minMax"/>
        </c:scaling>
        <c:delete val="0"/>
        <c:axPos val="l"/>
        <c:majorGridlines>
          <c:spPr>
            <a:ln w="9525" cap="flat" cmpd="sng" algn="ctr">
              <a:solidFill>
                <a:schemeClr val="tx1">
                  <a:lumMod val="15000"/>
                  <a:lumOff val="85000"/>
                </a:schemeClr>
              </a:solidFill>
              <a:prstDash val="dash"/>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Mean Score  ESQ</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21714975"/>
        <c:crosses val="autoZero"/>
        <c:crossBetween val="between"/>
        <c:min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Psychological</a:t>
            </a:r>
            <a:r>
              <a:rPr lang="en-US" baseline="0" dirty="0"/>
              <a:t> Distress – </a:t>
            </a:r>
            <a:r>
              <a:rPr lang="en-US" sz="1400" i="1" baseline="0" dirty="0"/>
              <a:t>p&gt;.10</a:t>
            </a:r>
            <a:endParaRPr lang="en-US" sz="1400" i="1"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Sheet1!$A$2</c:f>
              <c:strCache>
                <c:ptCount val="1"/>
                <c:pt idx="0">
                  <c:v>PASS</c:v>
                </c:pt>
              </c:strCache>
            </c:strRef>
          </c:tx>
          <c:spPr>
            <a:ln w="28575" cap="rnd">
              <a:solidFill>
                <a:schemeClr val="accent1"/>
              </a:solidFill>
              <a:round/>
            </a:ln>
            <a:effectLst/>
          </c:spPr>
          <c:marker>
            <c:symbol val="none"/>
          </c:marker>
          <c:errBars>
            <c:errDir val="y"/>
            <c:errBarType val="both"/>
            <c:errValType val="cust"/>
            <c:noEndCap val="0"/>
            <c:plus>
              <c:numRef>
                <c:f>Sheet1!$E$2:$G$2</c:f>
                <c:numCache>
                  <c:formatCode>General</c:formatCode>
                  <c:ptCount val="3"/>
                  <c:pt idx="0">
                    <c:v>7.309785975970347</c:v>
                  </c:pt>
                  <c:pt idx="1">
                    <c:v>7.3143694191638975</c:v>
                  </c:pt>
                  <c:pt idx="2">
                    <c:v>9.1436800063197214</c:v>
                  </c:pt>
                </c:numCache>
              </c:numRef>
            </c:plus>
            <c:minus>
              <c:numRef>
                <c:f>Sheet1!$E$2:$G$2</c:f>
                <c:numCache>
                  <c:formatCode>General</c:formatCode>
                  <c:ptCount val="3"/>
                  <c:pt idx="0">
                    <c:v>7.309785975970347</c:v>
                  </c:pt>
                  <c:pt idx="1">
                    <c:v>7.3143694191638975</c:v>
                  </c:pt>
                  <c:pt idx="2">
                    <c:v>9.1436800063197214</c:v>
                  </c:pt>
                </c:numCache>
              </c:numRef>
            </c:minus>
            <c:spPr>
              <a:noFill/>
              <a:ln w="9525" cap="flat" cmpd="sng" algn="ctr">
                <a:solidFill>
                  <a:schemeClr val="tx1">
                    <a:lumMod val="65000"/>
                    <a:lumOff val="35000"/>
                  </a:schemeClr>
                </a:solidFill>
                <a:round/>
              </a:ln>
              <a:effectLst/>
            </c:spPr>
          </c:errBars>
          <c:cat>
            <c:strRef>
              <c:f>Sheet1!$B$1:$D$1</c:f>
              <c:strCache>
                <c:ptCount val="3"/>
                <c:pt idx="0">
                  <c:v>T0</c:v>
                </c:pt>
                <c:pt idx="1">
                  <c:v>T1</c:v>
                </c:pt>
                <c:pt idx="2">
                  <c:v>T2</c:v>
                </c:pt>
              </c:strCache>
            </c:strRef>
          </c:cat>
          <c:val>
            <c:numRef>
              <c:f>Sheet1!$B$2:$D$2</c:f>
              <c:numCache>
                <c:formatCode>###0.0000</c:formatCode>
                <c:ptCount val="3"/>
                <c:pt idx="0">
                  <c:v>29.041666666666664</c:v>
                </c:pt>
                <c:pt idx="1">
                  <c:v>27.75</c:v>
                </c:pt>
                <c:pt idx="2">
                  <c:v>25.708333333333336</c:v>
                </c:pt>
              </c:numCache>
            </c:numRef>
          </c:val>
          <c:smooth val="0"/>
          <c:extLst>
            <c:ext xmlns:c16="http://schemas.microsoft.com/office/drawing/2014/chart" uri="{C3380CC4-5D6E-409C-BE32-E72D297353CC}">
              <c16:uniqueId val="{00000000-62A6-4060-AF03-5A90DE8404BF}"/>
            </c:ext>
          </c:extLst>
        </c:ser>
        <c:ser>
          <c:idx val="1"/>
          <c:order val="1"/>
          <c:tx>
            <c:strRef>
              <c:f>Sheet1!$A$3</c:f>
              <c:strCache>
                <c:ptCount val="1"/>
                <c:pt idx="0">
                  <c:v>Control</c:v>
                </c:pt>
              </c:strCache>
            </c:strRef>
          </c:tx>
          <c:spPr>
            <a:ln w="28575" cap="rnd">
              <a:solidFill>
                <a:schemeClr val="bg1">
                  <a:lumMod val="65000"/>
                </a:schemeClr>
              </a:solidFill>
              <a:round/>
            </a:ln>
            <a:effectLst/>
          </c:spPr>
          <c:marker>
            <c:symbol val="none"/>
          </c:marker>
          <c:errBars>
            <c:errDir val="y"/>
            <c:errBarType val="both"/>
            <c:errValType val="cust"/>
            <c:noEndCap val="0"/>
            <c:plus>
              <c:numRef>
                <c:f>Sheet1!$E$3:$G$3</c:f>
                <c:numCache>
                  <c:formatCode>General</c:formatCode>
                  <c:ptCount val="3"/>
                  <c:pt idx="0">
                    <c:v>5.9111061968626695</c:v>
                  </c:pt>
                  <c:pt idx="1">
                    <c:v>8.4428102993987721</c:v>
                  </c:pt>
                  <c:pt idx="2">
                    <c:v>7.9944833920574485</c:v>
                  </c:pt>
                </c:numCache>
              </c:numRef>
            </c:plus>
            <c:minus>
              <c:numRef>
                <c:f>Sheet1!$E$3:$G$3</c:f>
                <c:numCache>
                  <c:formatCode>General</c:formatCode>
                  <c:ptCount val="3"/>
                  <c:pt idx="0">
                    <c:v>5.9111061968626695</c:v>
                  </c:pt>
                  <c:pt idx="1">
                    <c:v>8.4428102993987721</c:v>
                  </c:pt>
                  <c:pt idx="2">
                    <c:v>7.9944833920574485</c:v>
                  </c:pt>
                </c:numCache>
              </c:numRef>
            </c:minus>
            <c:spPr>
              <a:noFill/>
              <a:ln w="9525" cap="flat" cmpd="sng" algn="ctr">
                <a:solidFill>
                  <a:schemeClr val="tx1">
                    <a:lumMod val="65000"/>
                    <a:lumOff val="35000"/>
                  </a:schemeClr>
                </a:solidFill>
                <a:round/>
              </a:ln>
              <a:effectLst/>
            </c:spPr>
          </c:errBars>
          <c:cat>
            <c:strRef>
              <c:f>Sheet1!$B$1:$D$1</c:f>
              <c:strCache>
                <c:ptCount val="3"/>
                <c:pt idx="0">
                  <c:v>T0</c:v>
                </c:pt>
                <c:pt idx="1">
                  <c:v>T1</c:v>
                </c:pt>
                <c:pt idx="2">
                  <c:v>T2</c:v>
                </c:pt>
              </c:strCache>
            </c:strRef>
          </c:cat>
          <c:val>
            <c:numRef>
              <c:f>Sheet1!$B$3:$D$3</c:f>
              <c:numCache>
                <c:formatCode>###0.0000</c:formatCode>
                <c:ptCount val="3"/>
                <c:pt idx="0">
                  <c:v>27.666666666666671</c:v>
                </c:pt>
                <c:pt idx="1">
                  <c:v>25.888888888888889</c:v>
                </c:pt>
                <c:pt idx="2">
                  <c:v>25.833333333333336</c:v>
                </c:pt>
              </c:numCache>
            </c:numRef>
          </c:val>
          <c:smooth val="0"/>
          <c:extLst>
            <c:ext xmlns:c16="http://schemas.microsoft.com/office/drawing/2014/chart" uri="{C3380CC4-5D6E-409C-BE32-E72D297353CC}">
              <c16:uniqueId val="{00000001-62A6-4060-AF03-5A90DE8404BF}"/>
            </c:ext>
          </c:extLst>
        </c:ser>
        <c:dLbls>
          <c:showLegendKey val="0"/>
          <c:showVal val="0"/>
          <c:showCatName val="0"/>
          <c:showSerName val="0"/>
          <c:showPercent val="0"/>
          <c:showBubbleSize val="0"/>
        </c:dLbls>
        <c:smooth val="0"/>
        <c:axId val="1501315039"/>
        <c:axId val="1501291327"/>
      </c:lineChart>
      <c:catAx>
        <c:axId val="1501315039"/>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400" b="1" dirty="0">
                    <a:solidFill>
                      <a:schemeClr val="tx1"/>
                    </a:solidFill>
                  </a:rPr>
                  <a:t>TIME</a:t>
                </a:r>
              </a:p>
            </c:rich>
          </c:tx>
          <c:layout>
            <c:manualLayout>
              <c:xMode val="edge"/>
              <c:yMode val="edge"/>
              <c:x val="0.49927923341478869"/>
              <c:y val="0.93218740886555851"/>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01291327"/>
        <c:crosses val="autoZero"/>
        <c:auto val="1"/>
        <c:lblAlgn val="ctr"/>
        <c:lblOffset val="100"/>
        <c:noMultiLvlLbl val="0"/>
      </c:catAx>
      <c:valAx>
        <c:axId val="1501291327"/>
        <c:scaling>
          <c:orientation val="minMax"/>
          <c:min val="0"/>
        </c:scaling>
        <c:delete val="0"/>
        <c:axPos val="l"/>
        <c:majorGridlines>
          <c:spPr>
            <a:ln w="9525" cap="flat" cmpd="sng" algn="ctr">
              <a:solidFill>
                <a:schemeClr val="tx1">
                  <a:lumMod val="15000"/>
                  <a:lumOff val="85000"/>
                </a:schemeClr>
              </a:solidFill>
              <a:prstDash val="dash"/>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sz="1400" b="1" dirty="0">
                    <a:solidFill>
                      <a:schemeClr val="tx1"/>
                    </a:solidFill>
                  </a:rPr>
                  <a:t>Mean</a:t>
                </a:r>
                <a:r>
                  <a:rPr lang="en-US" sz="1400" b="1" baseline="0" dirty="0">
                    <a:solidFill>
                      <a:schemeClr val="tx1"/>
                    </a:solidFill>
                  </a:rPr>
                  <a:t> K-10 Score</a:t>
                </a:r>
                <a:endParaRPr lang="en-US" sz="1400" b="1" dirty="0">
                  <a:solidFill>
                    <a:schemeClr val="tx1"/>
                  </a:solidFill>
                </a:endParaRP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01315039"/>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dirty="0"/>
              <a:t>Time Management – Preference for Organization</a:t>
            </a:r>
            <a:r>
              <a:rPr lang="en-US" dirty="0"/>
              <a:t>– </a:t>
            </a:r>
            <a:r>
              <a:rPr lang="en-US" sz="1400" i="1" dirty="0"/>
              <a:t>p&gt;.10</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Sheet1!$A$2</c:f>
              <c:strCache>
                <c:ptCount val="1"/>
                <c:pt idx="0">
                  <c:v>PASS</c:v>
                </c:pt>
              </c:strCache>
            </c:strRef>
          </c:tx>
          <c:spPr>
            <a:ln w="28575" cap="rnd">
              <a:solidFill>
                <a:schemeClr val="accent1"/>
              </a:solidFill>
              <a:round/>
            </a:ln>
            <a:effectLst/>
          </c:spPr>
          <c:marker>
            <c:symbol val="none"/>
          </c:marker>
          <c:errBars>
            <c:errDir val="y"/>
            <c:errBarType val="both"/>
            <c:errValType val="cust"/>
            <c:noEndCap val="0"/>
            <c:plus>
              <c:numRef>
                <c:f>Sheet1!$E$2:$G$2</c:f>
                <c:numCache>
                  <c:formatCode>General</c:formatCode>
                  <c:ptCount val="3"/>
                  <c:pt idx="0">
                    <c:v>6.39</c:v>
                  </c:pt>
                  <c:pt idx="1">
                    <c:v>7.09</c:v>
                  </c:pt>
                  <c:pt idx="2">
                    <c:v>7.18</c:v>
                  </c:pt>
                </c:numCache>
              </c:numRef>
            </c:plus>
            <c:minus>
              <c:numRef>
                <c:f>Sheet1!$E$2:$G$2</c:f>
                <c:numCache>
                  <c:formatCode>General</c:formatCode>
                  <c:ptCount val="3"/>
                  <c:pt idx="0">
                    <c:v>6.39</c:v>
                  </c:pt>
                  <c:pt idx="1">
                    <c:v>7.09</c:v>
                  </c:pt>
                  <c:pt idx="2">
                    <c:v>7.18</c:v>
                  </c:pt>
                </c:numCache>
              </c:numRef>
            </c:minus>
            <c:spPr>
              <a:noFill/>
              <a:ln w="9525" cap="flat" cmpd="sng" algn="ctr">
                <a:solidFill>
                  <a:schemeClr val="tx1">
                    <a:lumMod val="65000"/>
                    <a:lumOff val="35000"/>
                  </a:schemeClr>
                </a:solidFill>
                <a:round/>
              </a:ln>
              <a:effectLst/>
            </c:spPr>
          </c:errBars>
          <c:cat>
            <c:strRef>
              <c:f>Sheet1!$B$1:$D$1</c:f>
              <c:strCache>
                <c:ptCount val="3"/>
                <c:pt idx="0">
                  <c:v>T0</c:v>
                </c:pt>
                <c:pt idx="1">
                  <c:v>T1</c:v>
                </c:pt>
                <c:pt idx="2">
                  <c:v>T2</c:v>
                </c:pt>
              </c:strCache>
            </c:strRef>
          </c:cat>
          <c:val>
            <c:numRef>
              <c:f>Sheet1!$B$2:$D$2</c:f>
              <c:numCache>
                <c:formatCode>###0.0000</c:formatCode>
                <c:ptCount val="3"/>
                <c:pt idx="0">
                  <c:v>27.38</c:v>
                </c:pt>
                <c:pt idx="1">
                  <c:v>28.04</c:v>
                </c:pt>
                <c:pt idx="2">
                  <c:v>28.67</c:v>
                </c:pt>
              </c:numCache>
            </c:numRef>
          </c:val>
          <c:smooth val="0"/>
          <c:extLst>
            <c:ext xmlns:c16="http://schemas.microsoft.com/office/drawing/2014/chart" uri="{C3380CC4-5D6E-409C-BE32-E72D297353CC}">
              <c16:uniqueId val="{00000000-6309-43B2-B746-659031FFB9EA}"/>
            </c:ext>
          </c:extLst>
        </c:ser>
        <c:ser>
          <c:idx val="1"/>
          <c:order val="1"/>
          <c:tx>
            <c:strRef>
              <c:f>Sheet1!$A$3</c:f>
              <c:strCache>
                <c:ptCount val="1"/>
                <c:pt idx="0">
                  <c:v>Control</c:v>
                </c:pt>
              </c:strCache>
            </c:strRef>
          </c:tx>
          <c:spPr>
            <a:ln w="28575" cap="rnd">
              <a:solidFill>
                <a:schemeClr val="bg1">
                  <a:lumMod val="65000"/>
                </a:schemeClr>
              </a:solidFill>
              <a:round/>
            </a:ln>
            <a:effectLst/>
          </c:spPr>
          <c:marker>
            <c:symbol val="none"/>
          </c:marker>
          <c:errBars>
            <c:errDir val="y"/>
            <c:errBarType val="both"/>
            <c:errValType val="cust"/>
            <c:noEndCap val="0"/>
            <c:plus>
              <c:numRef>
                <c:f>Sheet1!$E$3:$G$3</c:f>
                <c:numCache>
                  <c:formatCode>General</c:formatCode>
                  <c:ptCount val="3"/>
                  <c:pt idx="0">
                    <c:v>6.4</c:v>
                  </c:pt>
                  <c:pt idx="1">
                    <c:v>6.76</c:v>
                  </c:pt>
                  <c:pt idx="2">
                    <c:v>5.47</c:v>
                  </c:pt>
                </c:numCache>
              </c:numRef>
            </c:plus>
            <c:minus>
              <c:numRef>
                <c:f>Sheet1!$E$3:$G$3</c:f>
                <c:numCache>
                  <c:formatCode>General</c:formatCode>
                  <c:ptCount val="3"/>
                  <c:pt idx="0">
                    <c:v>6.4</c:v>
                  </c:pt>
                  <c:pt idx="1">
                    <c:v>6.76</c:v>
                  </c:pt>
                  <c:pt idx="2">
                    <c:v>5.47</c:v>
                  </c:pt>
                </c:numCache>
              </c:numRef>
            </c:minus>
            <c:spPr>
              <a:noFill/>
              <a:ln w="9525" cap="flat" cmpd="sng" algn="ctr">
                <a:solidFill>
                  <a:schemeClr val="tx1">
                    <a:lumMod val="65000"/>
                    <a:lumOff val="35000"/>
                  </a:schemeClr>
                </a:solidFill>
                <a:round/>
              </a:ln>
              <a:effectLst/>
            </c:spPr>
          </c:errBars>
          <c:cat>
            <c:strRef>
              <c:f>Sheet1!$B$1:$D$1</c:f>
              <c:strCache>
                <c:ptCount val="3"/>
                <c:pt idx="0">
                  <c:v>T0</c:v>
                </c:pt>
                <c:pt idx="1">
                  <c:v>T1</c:v>
                </c:pt>
                <c:pt idx="2">
                  <c:v>T2</c:v>
                </c:pt>
              </c:strCache>
            </c:strRef>
          </c:cat>
          <c:val>
            <c:numRef>
              <c:f>Sheet1!$B$3:$D$3</c:f>
              <c:numCache>
                <c:formatCode>###0.0000</c:formatCode>
                <c:ptCount val="3"/>
                <c:pt idx="0">
                  <c:v>29.94</c:v>
                </c:pt>
                <c:pt idx="1">
                  <c:v>29.56</c:v>
                </c:pt>
                <c:pt idx="2">
                  <c:v>28.56</c:v>
                </c:pt>
              </c:numCache>
            </c:numRef>
          </c:val>
          <c:smooth val="0"/>
          <c:extLst>
            <c:ext xmlns:c16="http://schemas.microsoft.com/office/drawing/2014/chart" uri="{C3380CC4-5D6E-409C-BE32-E72D297353CC}">
              <c16:uniqueId val="{00000001-6309-43B2-B746-659031FFB9EA}"/>
            </c:ext>
          </c:extLst>
        </c:ser>
        <c:ser>
          <c:idx val="2"/>
          <c:order val="2"/>
          <c:tx>
            <c:strRef>
              <c:f>Sheet1!$A$4</c:f>
              <c:strCache>
                <c:ptCount val="1"/>
              </c:strCache>
            </c:strRef>
          </c:tx>
          <c:spPr>
            <a:ln w="28575" cap="rnd">
              <a:solidFill>
                <a:schemeClr val="accent3"/>
              </a:solidFill>
              <a:round/>
            </a:ln>
            <a:effectLst/>
          </c:spPr>
          <c:marker>
            <c:symbol val="none"/>
          </c:marker>
          <c:cat>
            <c:strRef>
              <c:f>Sheet1!$B$1:$D$1</c:f>
              <c:strCache>
                <c:ptCount val="3"/>
                <c:pt idx="0">
                  <c:v>T0</c:v>
                </c:pt>
                <c:pt idx="1">
                  <c:v>T1</c:v>
                </c:pt>
                <c:pt idx="2">
                  <c:v>T2</c:v>
                </c:pt>
              </c:strCache>
            </c:strRef>
          </c:cat>
          <c:val>
            <c:numRef>
              <c:f>Sheet1!$B$4:$D$4</c:f>
              <c:numCache>
                <c:formatCode>General</c:formatCode>
                <c:ptCount val="3"/>
              </c:numCache>
            </c:numRef>
          </c:val>
          <c:smooth val="0"/>
          <c:extLst>
            <c:ext xmlns:c16="http://schemas.microsoft.com/office/drawing/2014/chart" uri="{C3380CC4-5D6E-409C-BE32-E72D297353CC}">
              <c16:uniqueId val="{00000003-6309-43B2-B746-659031FFB9EA}"/>
            </c:ext>
          </c:extLst>
        </c:ser>
        <c:dLbls>
          <c:showLegendKey val="0"/>
          <c:showVal val="0"/>
          <c:showCatName val="0"/>
          <c:showSerName val="0"/>
          <c:showPercent val="0"/>
          <c:showBubbleSize val="0"/>
        </c:dLbls>
        <c:smooth val="0"/>
        <c:axId val="1501315039"/>
        <c:axId val="1501291327"/>
      </c:lineChart>
      <c:catAx>
        <c:axId val="1501315039"/>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400" b="1" dirty="0">
                    <a:solidFill>
                      <a:schemeClr val="tx1"/>
                    </a:solidFill>
                  </a:rPr>
                  <a:t>TIME</a:t>
                </a:r>
              </a:p>
            </c:rich>
          </c:tx>
          <c:layout>
            <c:manualLayout>
              <c:xMode val="edge"/>
              <c:yMode val="edge"/>
              <c:x val="0.49927923341478869"/>
              <c:y val="0.93218740886555851"/>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01291327"/>
        <c:crosses val="autoZero"/>
        <c:auto val="1"/>
        <c:lblAlgn val="ctr"/>
        <c:lblOffset val="100"/>
        <c:noMultiLvlLbl val="0"/>
      </c:catAx>
      <c:valAx>
        <c:axId val="1501291327"/>
        <c:scaling>
          <c:orientation val="minMax"/>
          <c:min val="0"/>
        </c:scaling>
        <c:delete val="0"/>
        <c:axPos val="l"/>
        <c:majorGridlines>
          <c:spPr>
            <a:ln w="9525" cap="flat" cmpd="sng" algn="ctr">
              <a:solidFill>
                <a:schemeClr val="tx1">
                  <a:lumMod val="15000"/>
                  <a:lumOff val="85000"/>
                </a:schemeClr>
              </a:solidFill>
              <a:prstDash val="dash"/>
              <a:round/>
            </a:ln>
            <a:effectLst/>
          </c:spPr>
        </c:majorGridlines>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sz="1200" b="1" dirty="0">
                    <a:solidFill>
                      <a:schemeClr val="tx1"/>
                    </a:solidFill>
                  </a:rPr>
                  <a:t>Mean TMBS-PFO Subscale Score</a:t>
                </a:r>
              </a:p>
            </c:rich>
          </c:tx>
          <c:layout>
            <c:manualLayout>
              <c:xMode val="edge"/>
              <c:yMode val="edge"/>
              <c:x val="1.4367816091954023E-2"/>
              <c:y val="0.20959682123067949"/>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01315039"/>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dirty="0"/>
              <a:t>Academic Help-Seeking</a:t>
            </a:r>
            <a:r>
              <a:rPr lang="en-US" sz="1600" baseline="0" dirty="0"/>
              <a:t> </a:t>
            </a:r>
            <a:r>
              <a:rPr lang="en-US" sz="1400" i="1" baseline="0" dirty="0"/>
              <a:t>– p&gt;.10</a:t>
            </a:r>
          </a:p>
        </c:rich>
      </c:tx>
      <c:layout>
        <c:manualLayout>
          <c:xMode val="edge"/>
          <c:yMode val="edge"/>
          <c:x val="0.11407690824839624"/>
          <c:y val="2.381838016260264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085313955608077"/>
          <c:y val="0.26261908333902506"/>
          <c:w val="0.80662249219543214"/>
          <c:h val="0.55030349269371648"/>
        </c:manualLayout>
      </c:layout>
      <c:lineChart>
        <c:grouping val="standard"/>
        <c:varyColors val="0"/>
        <c:ser>
          <c:idx val="0"/>
          <c:order val="0"/>
          <c:tx>
            <c:strRef>
              <c:f>Sheet1!$A$2</c:f>
              <c:strCache>
                <c:ptCount val="1"/>
                <c:pt idx="0">
                  <c:v>Control</c:v>
                </c:pt>
              </c:strCache>
            </c:strRef>
          </c:tx>
          <c:spPr>
            <a:ln w="28575" cap="rnd">
              <a:solidFill>
                <a:schemeClr val="bg1">
                  <a:lumMod val="65000"/>
                </a:schemeClr>
              </a:solidFill>
              <a:round/>
            </a:ln>
            <a:effectLst/>
          </c:spPr>
          <c:marker>
            <c:symbol val="circle"/>
            <c:size val="5"/>
            <c:spPr>
              <a:solidFill>
                <a:schemeClr val="bg1">
                  <a:lumMod val="65000"/>
                </a:schemeClr>
              </a:solidFill>
              <a:ln w="9525">
                <a:solidFill>
                  <a:schemeClr val="bg1">
                    <a:lumMod val="65000"/>
                  </a:schemeClr>
                </a:solidFill>
              </a:ln>
              <a:effectLst/>
            </c:spPr>
          </c:marker>
          <c:errBars>
            <c:errDir val="y"/>
            <c:errBarType val="both"/>
            <c:errValType val="cust"/>
            <c:noEndCap val="0"/>
            <c:plus>
              <c:numRef>
                <c:f>Sheet1!$E$2:$G$2</c:f>
                <c:numCache>
                  <c:formatCode>General</c:formatCode>
                  <c:ptCount val="3"/>
                  <c:pt idx="0">
                    <c:v>10</c:v>
                  </c:pt>
                  <c:pt idx="1">
                    <c:v>8.6999999999999993</c:v>
                  </c:pt>
                  <c:pt idx="2">
                    <c:v>7.4</c:v>
                  </c:pt>
                </c:numCache>
              </c:numRef>
            </c:plus>
            <c:minus>
              <c:numRef>
                <c:f>Sheet1!$E$2:$G$2</c:f>
                <c:numCache>
                  <c:formatCode>General</c:formatCode>
                  <c:ptCount val="3"/>
                  <c:pt idx="0">
                    <c:v>10</c:v>
                  </c:pt>
                  <c:pt idx="1">
                    <c:v>8.6999999999999993</c:v>
                  </c:pt>
                  <c:pt idx="2">
                    <c:v>7.4</c:v>
                  </c:pt>
                </c:numCache>
              </c:numRef>
            </c:minus>
            <c:spPr>
              <a:noFill/>
              <a:ln w="9525" cap="flat" cmpd="sng" algn="ctr">
                <a:solidFill>
                  <a:schemeClr val="tx1">
                    <a:lumMod val="65000"/>
                    <a:lumOff val="35000"/>
                  </a:schemeClr>
                </a:solidFill>
                <a:round/>
              </a:ln>
              <a:effectLst/>
            </c:spPr>
          </c:errBars>
          <c:cat>
            <c:strRef>
              <c:f>Sheet1!$B$1:$D$1</c:f>
              <c:strCache>
                <c:ptCount val="3"/>
                <c:pt idx="0">
                  <c:v>T0</c:v>
                </c:pt>
                <c:pt idx="1">
                  <c:v>T1</c:v>
                </c:pt>
                <c:pt idx="2">
                  <c:v>T2</c:v>
                </c:pt>
              </c:strCache>
            </c:strRef>
          </c:cat>
          <c:val>
            <c:numRef>
              <c:f>Sheet1!$B$2:$D$2</c:f>
              <c:numCache>
                <c:formatCode>0.00</c:formatCode>
                <c:ptCount val="3"/>
                <c:pt idx="0">
                  <c:v>32.9</c:v>
                </c:pt>
                <c:pt idx="1">
                  <c:v>34.6</c:v>
                </c:pt>
                <c:pt idx="2">
                  <c:v>34.799999999999997</c:v>
                </c:pt>
              </c:numCache>
            </c:numRef>
          </c:val>
          <c:smooth val="0"/>
          <c:extLst>
            <c:ext xmlns:c16="http://schemas.microsoft.com/office/drawing/2014/chart" uri="{C3380CC4-5D6E-409C-BE32-E72D297353CC}">
              <c16:uniqueId val="{00000000-1023-4882-BD74-05351FC7FB44}"/>
            </c:ext>
          </c:extLst>
        </c:ser>
        <c:ser>
          <c:idx val="1"/>
          <c:order val="1"/>
          <c:tx>
            <c:strRef>
              <c:f>Sheet1!$A$3</c:f>
              <c:strCache>
                <c:ptCount val="1"/>
                <c:pt idx="0">
                  <c:v>PASS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errBars>
            <c:errDir val="y"/>
            <c:errBarType val="both"/>
            <c:errValType val="cust"/>
            <c:noEndCap val="0"/>
            <c:plus>
              <c:numRef>
                <c:f>Sheet1!$E$3:$G$3</c:f>
                <c:numCache>
                  <c:formatCode>General</c:formatCode>
                  <c:ptCount val="3"/>
                  <c:pt idx="0">
                    <c:v>6.3</c:v>
                  </c:pt>
                  <c:pt idx="1">
                    <c:v>8.6</c:v>
                  </c:pt>
                  <c:pt idx="2">
                    <c:v>9.4</c:v>
                  </c:pt>
                </c:numCache>
              </c:numRef>
            </c:plus>
            <c:minus>
              <c:numRef>
                <c:f>Sheet1!$E$3:$G$3</c:f>
                <c:numCache>
                  <c:formatCode>General</c:formatCode>
                  <c:ptCount val="3"/>
                  <c:pt idx="0">
                    <c:v>6.3</c:v>
                  </c:pt>
                  <c:pt idx="1">
                    <c:v>8.6</c:v>
                  </c:pt>
                  <c:pt idx="2">
                    <c:v>9.4</c:v>
                  </c:pt>
                </c:numCache>
              </c:numRef>
            </c:minus>
            <c:spPr>
              <a:noFill/>
              <a:ln w="9525" cap="flat" cmpd="sng" algn="ctr">
                <a:solidFill>
                  <a:schemeClr val="tx1">
                    <a:lumMod val="65000"/>
                    <a:lumOff val="35000"/>
                  </a:schemeClr>
                </a:solidFill>
                <a:round/>
              </a:ln>
              <a:effectLst/>
            </c:spPr>
          </c:errBars>
          <c:cat>
            <c:strRef>
              <c:f>Sheet1!$B$1:$D$1</c:f>
              <c:strCache>
                <c:ptCount val="3"/>
                <c:pt idx="0">
                  <c:v>T0</c:v>
                </c:pt>
                <c:pt idx="1">
                  <c:v>T1</c:v>
                </c:pt>
                <c:pt idx="2">
                  <c:v>T2</c:v>
                </c:pt>
              </c:strCache>
            </c:strRef>
          </c:cat>
          <c:val>
            <c:numRef>
              <c:f>Sheet1!$B$3:$D$3</c:f>
              <c:numCache>
                <c:formatCode>0.00</c:formatCode>
                <c:ptCount val="3"/>
                <c:pt idx="0">
                  <c:v>31.8</c:v>
                </c:pt>
                <c:pt idx="1">
                  <c:v>33</c:v>
                </c:pt>
                <c:pt idx="2">
                  <c:v>34.4</c:v>
                </c:pt>
              </c:numCache>
            </c:numRef>
          </c:val>
          <c:smooth val="0"/>
          <c:extLst>
            <c:ext xmlns:c16="http://schemas.microsoft.com/office/drawing/2014/chart" uri="{C3380CC4-5D6E-409C-BE32-E72D297353CC}">
              <c16:uniqueId val="{00000001-1023-4882-BD74-05351FC7FB44}"/>
            </c:ext>
          </c:extLst>
        </c:ser>
        <c:dLbls>
          <c:showLegendKey val="0"/>
          <c:showVal val="0"/>
          <c:showCatName val="0"/>
          <c:showSerName val="0"/>
          <c:showPercent val="0"/>
          <c:showBubbleSize val="0"/>
        </c:dLbls>
        <c:marker val="1"/>
        <c:smooth val="0"/>
        <c:axId val="1921714975"/>
        <c:axId val="1928209343"/>
      </c:lineChart>
      <c:catAx>
        <c:axId val="1921714975"/>
        <c:scaling>
          <c:orientation val="minMax"/>
        </c:scaling>
        <c:delete val="0"/>
        <c:axPos val="b"/>
        <c:title>
          <c:tx>
            <c:rich>
              <a:bodyPr rot="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en-US" b="1" dirty="0">
                    <a:solidFill>
                      <a:schemeClr val="tx1"/>
                    </a:solidFill>
                  </a:rPr>
                  <a:t>TIME</a:t>
                </a:r>
              </a:p>
            </c:rich>
          </c:tx>
          <c:overlay val="0"/>
          <c:spPr>
            <a:noFill/>
            <a:ln>
              <a:noFill/>
            </a:ln>
            <a:effectLst/>
          </c:spPr>
          <c:txPr>
            <a:bodyPr rot="0" spcFirstLastPara="1" vertOverflow="ellipsis" vert="horz" wrap="square" anchor="ctr" anchorCtr="1"/>
            <a:lstStyle/>
            <a:p>
              <a:pPr>
                <a:defRPr sz="133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28209343"/>
        <c:crosses val="autoZero"/>
        <c:auto val="1"/>
        <c:lblAlgn val="ctr"/>
        <c:lblOffset val="100"/>
        <c:noMultiLvlLbl val="0"/>
      </c:catAx>
      <c:valAx>
        <c:axId val="1928209343"/>
        <c:scaling>
          <c:orientation val="minMax"/>
        </c:scaling>
        <c:delete val="0"/>
        <c:axPos val="l"/>
        <c:majorGridlines>
          <c:spPr>
            <a:ln w="9525" cap="flat" cmpd="sng" algn="ctr">
              <a:solidFill>
                <a:schemeClr val="tx1">
                  <a:lumMod val="15000"/>
                  <a:lumOff val="85000"/>
                </a:schemeClr>
              </a:solidFill>
              <a:prstDash val="dash"/>
              <a:round/>
            </a:ln>
            <a:effectLst/>
          </c:spPr>
        </c:majorGridlines>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dirty="0">
                    <a:solidFill>
                      <a:schemeClr val="tx1"/>
                    </a:solidFill>
                  </a:rPr>
                  <a:t>Mean Score GHSA</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217149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GPA </a:t>
            </a:r>
            <a:r>
              <a:rPr lang="en-US" baseline="0" dirty="0"/>
              <a:t>– </a:t>
            </a:r>
            <a:r>
              <a:rPr lang="en-US" sz="1400" i="1" baseline="0" dirty="0"/>
              <a:t>p&gt;.10</a:t>
            </a:r>
            <a:endParaRPr lang="en-US" sz="1400" i="1"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Sheet1!$A$2</c:f>
              <c:strCache>
                <c:ptCount val="1"/>
                <c:pt idx="0">
                  <c:v>PASS</c:v>
                </c:pt>
              </c:strCache>
            </c:strRef>
          </c:tx>
          <c:spPr>
            <a:ln w="28575" cap="rnd">
              <a:solidFill>
                <a:schemeClr val="accent1"/>
              </a:solidFill>
              <a:round/>
            </a:ln>
            <a:effectLst/>
          </c:spPr>
          <c:marker>
            <c:symbol val="none"/>
          </c:marker>
          <c:errBars>
            <c:errDir val="y"/>
            <c:errBarType val="both"/>
            <c:errValType val="cust"/>
            <c:noEndCap val="0"/>
            <c:plus>
              <c:numRef>
                <c:f>Sheet1!$D$2:$E$2</c:f>
                <c:numCache>
                  <c:formatCode>General</c:formatCode>
                  <c:ptCount val="2"/>
                  <c:pt idx="0">
                    <c:v>0.56000000000000005</c:v>
                  </c:pt>
                  <c:pt idx="1">
                    <c:v>0.46</c:v>
                  </c:pt>
                </c:numCache>
              </c:numRef>
            </c:plus>
            <c:minus>
              <c:numRef>
                <c:f>Sheet1!$D$2:$E$2</c:f>
                <c:numCache>
                  <c:formatCode>General</c:formatCode>
                  <c:ptCount val="2"/>
                  <c:pt idx="0">
                    <c:v>0.56000000000000005</c:v>
                  </c:pt>
                  <c:pt idx="1">
                    <c:v>0.46</c:v>
                  </c:pt>
                </c:numCache>
              </c:numRef>
            </c:minus>
            <c:spPr>
              <a:noFill/>
              <a:ln w="9525" cap="flat" cmpd="sng" algn="ctr">
                <a:solidFill>
                  <a:schemeClr val="tx1">
                    <a:lumMod val="65000"/>
                    <a:lumOff val="35000"/>
                  </a:schemeClr>
                </a:solidFill>
                <a:round/>
              </a:ln>
              <a:effectLst/>
            </c:spPr>
          </c:errBars>
          <c:cat>
            <c:strRef>
              <c:f>Sheet1!$B$1:$C$1</c:f>
              <c:strCache>
                <c:ptCount val="2"/>
                <c:pt idx="0">
                  <c:v>T1</c:v>
                </c:pt>
                <c:pt idx="1">
                  <c:v>T2</c:v>
                </c:pt>
              </c:strCache>
            </c:strRef>
          </c:cat>
          <c:val>
            <c:numRef>
              <c:f>Sheet1!$B$2:$C$2</c:f>
              <c:numCache>
                <c:formatCode>###0.0000</c:formatCode>
                <c:ptCount val="2"/>
                <c:pt idx="0">
                  <c:v>3.35</c:v>
                </c:pt>
                <c:pt idx="1">
                  <c:v>3.52</c:v>
                </c:pt>
              </c:numCache>
            </c:numRef>
          </c:val>
          <c:smooth val="0"/>
          <c:extLst>
            <c:ext xmlns:c16="http://schemas.microsoft.com/office/drawing/2014/chart" uri="{C3380CC4-5D6E-409C-BE32-E72D297353CC}">
              <c16:uniqueId val="{00000000-4E49-4A95-9E86-073C8B005B32}"/>
            </c:ext>
          </c:extLst>
        </c:ser>
        <c:ser>
          <c:idx val="1"/>
          <c:order val="1"/>
          <c:tx>
            <c:strRef>
              <c:f>Sheet1!$A$3</c:f>
              <c:strCache>
                <c:ptCount val="1"/>
                <c:pt idx="0">
                  <c:v>Control</c:v>
                </c:pt>
              </c:strCache>
            </c:strRef>
          </c:tx>
          <c:spPr>
            <a:ln w="28575" cap="rnd">
              <a:solidFill>
                <a:schemeClr val="bg1">
                  <a:lumMod val="65000"/>
                </a:schemeClr>
              </a:solidFill>
              <a:round/>
            </a:ln>
            <a:effectLst/>
          </c:spPr>
          <c:marker>
            <c:symbol val="none"/>
          </c:marker>
          <c:errBars>
            <c:errDir val="y"/>
            <c:errBarType val="both"/>
            <c:errValType val="cust"/>
            <c:noEndCap val="0"/>
            <c:plus>
              <c:numRef>
                <c:f>Sheet1!$D$3:$E$3</c:f>
                <c:numCache>
                  <c:formatCode>General</c:formatCode>
                  <c:ptCount val="2"/>
                  <c:pt idx="0">
                    <c:v>0.52</c:v>
                  </c:pt>
                  <c:pt idx="1">
                    <c:v>0.66</c:v>
                  </c:pt>
                </c:numCache>
              </c:numRef>
            </c:plus>
            <c:minus>
              <c:numRef>
                <c:f>Sheet1!$D$3:$E$3</c:f>
                <c:numCache>
                  <c:formatCode>General</c:formatCode>
                  <c:ptCount val="2"/>
                  <c:pt idx="0">
                    <c:v>0.52</c:v>
                  </c:pt>
                  <c:pt idx="1">
                    <c:v>0.66</c:v>
                  </c:pt>
                </c:numCache>
              </c:numRef>
            </c:minus>
            <c:spPr>
              <a:noFill/>
              <a:ln w="9525" cap="flat" cmpd="sng" algn="ctr">
                <a:solidFill>
                  <a:schemeClr val="tx1">
                    <a:lumMod val="65000"/>
                    <a:lumOff val="35000"/>
                  </a:schemeClr>
                </a:solidFill>
                <a:round/>
              </a:ln>
              <a:effectLst/>
            </c:spPr>
          </c:errBars>
          <c:cat>
            <c:strRef>
              <c:f>Sheet1!$B$1:$C$1</c:f>
              <c:strCache>
                <c:ptCount val="2"/>
                <c:pt idx="0">
                  <c:v>T1</c:v>
                </c:pt>
                <c:pt idx="1">
                  <c:v>T2</c:v>
                </c:pt>
              </c:strCache>
            </c:strRef>
          </c:cat>
          <c:val>
            <c:numRef>
              <c:f>Sheet1!$B$3:$C$3</c:f>
              <c:numCache>
                <c:formatCode>###0.0000</c:formatCode>
                <c:ptCount val="2"/>
                <c:pt idx="0">
                  <c:v>3.18</c:v>
                </c:pt>
                <c:pt idx="1">
                  <c:v>3.2</c:v>
                </c:pt>
              </c:numCache>
            </c:numRef>
          </c:val>
          <c:smooth val="0"/>
          <c:extLst>
            <c:ext xmlns:c16="http://schemas.microsoft.com/office/drawing/2014/chart" uri="{C3380CC4-5D6E-409C-BE32-E72D297353CC}">
              <c16:uniqueId val="{00000001-4E49-4A95-9E86-073C8B005B32}"/>
            </c:ext>
          </c:extLst>
        </c:ser>
        <c:dLbls>
          <c:showLegendKey val="0"/>
          <c:showVal val="0"/>
          <c:showCatName val="0"/>
          <c:showSerName val="0"/>
          <c:showPercent val="0"/>
          <c:showBubbleSize val="0"/>
        </c:dLbls>
        <c:smooth val="0"/>
        <c:axId val="1501315039"/>
        <c:axId val="1501291327"/>
      </c:lineChart>
      <c:catAx>
        <c:axId val="1501315039"/>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400" b="1" dirty="0">
                    <a:solidFill>
                      <a:schemeClr val="tx1"/>
                    </a:solidFill>
                  </a:rPr>
                  <a:t>TIME</a:t>
                </a:r>
              </a:p>
            </c:rich>
          </c:tx>
          <c:layout>
            <c:manualLayout>
              <c:xMode val="edge"/>
              <c:yMode val="edge"/>
              <c:x val="0.49381481003399164"/>
              <c:y val="0.87236837697485048"/>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01291327"/>
        <c:crosses val="autoZero"/>
        <c:auto val="1"/>
        <c:lblAlgn val="ctr"/>
        <c:lblOffset val="100"/>
        <c:noMultiLvlLbl val="0"/>
      </c:catAx>
      <c:valAx>
        <c:axId val="1501291327"/>
        <c:scaling>
          <c:orientation val="minMax"/>
          <c:max val="4"/>
          <c:min val="0"/>
        </c:scaling>
        <c:delete val="0"/>
        <c:axPos val="l"/>
        <c:majorGridlines>
          <c:spPr>
            <a:ln w="9525" cap="flat" cmpd="sng" algn="ctr">
              <a:solidFill>
                <a:schemeClr val="tx1">
                  <a:lumMod val="15000"/>
                  <a:lumOff val="85000"/>
                </a:schemeClr>
              </a:solidFill>
              <a:prstDash val="dash"/>
              <a:round/>
            </a:ln>
            <a:effectLst/>
          </c:spPr>
        </c:majorGridlines>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sz="1400" b="1" dirty="0">
                    <a:solidFill>
                      <a:schemeClr val="tx1"/>
                    </a:solidFill>
                  </a:rPr>
                  <a:t>Mean Semester GPA</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0.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01315039"/>
        <c:crosses val="autoZero"/>
        <c:crossBetween val="between"/>
        <c:majorUnit val="1"/>
        <c:minorUnit val="0.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General</a:t>
            </a:r>
            <a:r>
              <a:rPr lang="en-US" baseline="0" dirty="0"/>
              <a:t> Self Efficacy – </a:t>
            </a:r>
            <a:r>
              <a:rPr lang="en-US" sz="1400" i="1" baseline="0" dirty="0"/>
              <a:t>p = .005</a:t>
            </a:r>
            <a:endParaRPr lang="en-US" sz="1400" i="1"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119139842858875"/>
          <c:y val="0.16983670791151104"/>
          <c:w val="0.79069502929005253"/>
          <c:h val="0.6204345968381858"/>
        </c:manualLayout>
      </c:layout>
      <c:lineChart>
        <c:grouping val="standard"/>
        <c:varyColors val="0"/>
        <c:ser>
          <c:idx val="0"/>
          <c:order val="0"/>
          <c:tx>
            <c:strRef>
              <c:f>Sheet1!$B$1</c:f>
              <c:strCache>
                <c:ptCount val="1"/>
                <c:pt idx="0">
                  <c:v>PASS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errBars>
            <c:errDir val="y"/>
            <c:errBarType val="both"/>
            <c:errValType val="cust"/>
            <c:noEndCap val="0"/>
            <c:plus>
              <c:numRef>
                <c:f>Sheet1!$D$2:$D$4</c:f>
                <c:numCache>
                  <c:formatCode>General</c:formatCode>
                  <c:ptCount val="3"/>
                  <c:pt idx="0">
                    <c:v>4.99</c:v>
                  </c:pt>
                  <c:pt idx="1">
                    <c:v>5.41</c:v>
                  </c:pt>
                  <c:pt idx="2">
                    <c:v>5.42</c:v>
                  </c:pt>
                </c:numCache>
              </c:numRef>
            </c:plus>
            <c:minus>
              <c:numRef>
                <c:f>Sheet1!$D$2:$D$4</c:f>
                <c:numCache>
                  <c:formatCode>General</c:formatCode>
                  <c:ptCount val="3"/>
                  <c:pt idx="0">
                    <c:v>4.99</c:v>
                  </c:pt>
                  <c:pt idx="1">
                    <c:v>5.41</c:v>
                  </c:pt>
                  <c:pt idx="2">
                    <c:v>5.42</c:v>
                  </c:pt>
                </c:numCache>
              </c:numRef>
            </c:minus>
            <c:spPr>
              <a:noFill/>
              <a:ln w="9525" cap="flat" cmpd="sng" algn="ctr">
                <a:solidFill>
                  <a:schemeClr val="tx1">
                    <a:lumMod val="65000"/>
                    <a:lumOff val="35000"/>
                  </a:schemeClr>
                </a:solidFill>
                <a:round/>
              </a:ln>
              <a:effectLst/>
            </c:spPr>
          </c:errBars>
          <c:cat>
            <c:strRef>
              <c:f>Sheet1!$A$2:$A$4</c:f>
              <c:strCache>
                <c:ptCount val="3"/>
                <c:pt idx="0">
                  <c:v>T0</c:v>
                </c:pt>
                <c:pt idx="1">
                  <c:v>T1</c:v>
                </c:pt>
                <c:pt idx="2">
                  <c:v>T2</c:v>
                </c:pt>
              </c:strCache>
            </c:strRef>
          </c:cat>
          <c:val>
            <c:numRef>
              <c:f>Sheet1!$B$2:$B$4</c:f>
              <c:numCache>
                <c:formatCode>General</c:formatCode>
                <c:ptCount val="3"/>
                <c:pt idx="0">
                  <c:v>24.375</c:v>
                </c:pt>
                <c:pt idx="1">
                  <c:v>27.46</c:v>
                </c:pt>
                <c:pt idx="2">
                  <c:v>30.88</c:v>
                </c:pt>
              </c:numCache>
            </c:numRef>
          </c:val>
          <c:smooth val="0"/>
          <c:extLst>
            <c:ext xmlns:c16="http://schemas.microsoft.com/office/drawing/2014/chart" uri="{C3380CC4-5D6E-409C-BE32-E72D297353CC}">
              <c16:uniqueId val="{00000000-D7B6-4C2A-898E-62EFB4B8DACB}"/>
            </c:ext>
          </c:extLst>
        </c:ser>
        <c:ser>
          <c:idx val="1"/>
          <c:order val="1"/>
          <c:tx>
            <c:strRef>
              <c:f>Sheet1!$C$1</c:f>
              <c:strCache>
                <c:ptCount val="1"/>
                <c:pt idx="0">
                  <c:v>Control</c:v>
                </c:pt>
              </c:strCache>
            </c:strRef>
          </c:tx>
          <c:spPr>
            <a:ln w="28575" cap="rnd">
              <a:solidFill>
                <a:schemeClr val="bg1">
                  <a:lumMod val="65000"/>
                </a:schemeClr>
              </a:solidFill>
              <a:round/>
            </a:ln>
            <a:effectLst/>
          </c:spPr>
          <c:marker>
            <c:symbol val="circle"/>
            <c:size val="5"/>
            <c:spPr>
              <a:solidFill>
                <a:schemeClr val="bg1">
                  <a:lumMod val="65000"/>
                </a:schemeClr>
              </a:solidFill>
              <a:ln w="9525">
                <a:solidFill>
                  <a:schemeClr val="bg1">
                    <a:lumMod val="65000"/>
                  </a:schemeClr>
                </a:solidFill>
              </a:ln>
              <a:effectLst/>
            </c:spPr>
          </c:marker>
          <c:errBars>
            <c:errDir val="y"/>
            <c:errBarType val="both"/>
            <c:errValType val="cust"/>
            <c:noEndCap val="0"/>
            <c:plus>
              <c:numRef>
                <c:f>Sheet1!$E$2:$E$4</c:f>
                <c:numCache>
                  <c:formatCode>General</c:formatCode>
                  <c:ptCount val="3"/>
                  <c:pt idx="0">
                    <c:v>5.21</c:v>
                  </c:pt>
                  <c:pt idx="1">
                    <c:v>4.58</c:v>
                  </c:pt>
                  <c:pt idx="2">
                    <c:v>4.83</c:v>
                  </c:pt>
                </c:numCache>
              </c:numRef>
            </c:plus>
            <c:minus>
              <c:numRef>
                <c:f>Sheet1!$E$2:$E$4</c:f>
                <c:numCache>
                  <c:formatCode>General</c:formatCode>
                  <c:ptCount val="3"/>
                  <c:pt idx="0">
                    <c:v>5.21</c:v>
                  </c:pt>
                  <c:pt idx="1">
                    <c:v>4.58</c:v>
                  </c:pt>
                  <c:pt idx="2">
                    <c:v>4.83</c:v>
                  </c:pt>
                </c:numCache>
              </c:numRef>
            </c:minus>
            <c:spPr>
              <a:noFill/>
              <a:ln w="9525" cap="flat" cmpd="sng" algn="ctr">
                <a:solidFill>
                  <a:schemeClr val="tx1">
                    <a:lumMod val="65000"/>
                    <a:lumOff val="35000"/>
                  </a:schemeClr>
                </a:solidFill>
                <a:round/>
              </a:ln>
              <a:effectLst/>
            </c:spPr>
          </c:errBars>
          <c:cat>
            <c:strRef>
              <c:f>Sheet1!$A$2:$A$4</c:f>
              <c:strCache>
                <c:ptCount val="3"/>
                <c:pt idx="0">
                  <c:v>T0</c:v>
                </c:pt>
                <c:pt idx="1">
                  <c:v>T1</c:v>
                </c:pt>
                <c:pt idx="2">
                  <c:v>T2</c:v>
                </c:pt>
              </c:strCache>
            </c:strRef>
          </c:cat>
          <c:val>
            <c:numRef>
              <c:f>Sheet1!$C$2:$C$4</c:f>
              <c:numCache>
                <c:formatCode>General</c:formatCode>
                <c:ptCount val="3"/>
                <c:pt idx="0">
                  <c:v>27.17</c:v>
                </c:pt>
                <c:pt idx="1">
                  <c:v>27.83</c:v>
                </c:pt>
                <c:pt idx="2">
                  <c:v>28.17</c:v>
                </c:pt>
              </c:numCache>
            </c:numRef>
          </c:val>
          <c:smooth val="0"/>
          <c:extLst>
            <c:ext xmlns:c16="http://schemas.microsoft.com/office/drawing/2014/chart" uri="{C3380CC4-5D6E-409C-BE32-E72D297353CC}">
              <c16:uniqueId val="{00000001-D7B6-4C2A-898E-62EFB4B8DACB}"/>
            </c:ext>
          </c:extLst>
        </c:ser>
        <c:dLbls>
          <c:showLegendKey val="0"/>
          <c:showVal val="0"/>
          <c:showCatName val="0"/>
          <c:showSerName val="0"/>
          <c:showPercent val="0"/>
          <c:showBubbleSize val="0"/>
        </c:dLbls>
        <c:marker val="1"/>
        <c:smooth val="0"/>
        <c:axId val="1921714975"/>
        <c:axId val="1928209343"/>
      </c:lineChart>
      <c:catAx>
        <c:axId val="1921714975"/>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Time</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28209343"/>
        <c:crosses val="autoZero"/>
        <c:auto val="1"/>
        <c:lblAlgn val="ctr"/>
        <c:lblOffset val="100"/>
        <c:noMultiLvlLbl val="0"/>
      </c:catAx>
      <c:valAx>
        <c:axId val="1928209343"/>
        <c:scaling>
          <c:orientation val="minMax"/>
        </c:scaling>
        <c:delete val="0"/>
        <c:axPos val="l"/>
        <c:majorGridlines>
          <c:spPr>
            <a:ln w="9525" cap="flat" cmpd="sng" algn="ctr">
              <a:solidFill>
                <a:schemeClr val="tx1">
                  <a:lumMod val="15000"/>
                  <a:lumOff val="85000"/>
                </a:schemeClr>
              </a:solidFill>
              <a:prstDash val="dash"/>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Mean Score GSE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217149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Internalized Stigma – </a:t>
            </a:r>
            <a:r>
              <a:rPr lang="en-US" sz="1400" i="1" dirty="0"/>
              <a:t>p = .007</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Sheet1!$A$2</c:f>
              <c:strCache>
                <c:ptCount val="1"/>
                <c:pt idx="0">
                  <c:v>Control</c:v>
                </c:pt>
              </c:strCache>
            </c:strRef>
          </c:tx>
          <c:spPr>
            <a:ln w="28575" cap="rnd">
              <a:solidFill>
                <a:schemeClr val="bg1">
                  <a:lumMod val="65000"/>
                </a:schemeClr>
              </a:solidFill>
              <a:round/>
            </a:ln>
            <a:effectLst/>
          </c:spPr>
          <c:marker>
            <c:symbol val="circle"/>
            <c:size val="5"/>
            <c:spPr>
              <a:solidFill>
                <a:schemeClr val="bg1">
                  <a:lumMod val="65000"/>
                </a:schemeClr>
              </a:solidFill>
              <a:ln w="9525">
                <a:solidFill>
                  <a:schemeClr val="bg1">
                    <a:lumMod val="65000"/>
                  </a:schemeClr>
                </a:solidFill>
              </a:ln>
              <a:effectLst/>
            </c:spPr>
          </c:marker>
          <c:errBars>
            <c:errDir val="y"/>
            <c:errBarType val="both"/>
            <c:errValType val="cust"/>
            <c:noEndCap val="0"/>
            <c:plus>
              <c:numRef>
                <c:f>Sheet1!$E$2:$G$2</c:f>
                <c:numCache>
                  <c:formatCode>General</c:formatCode>
                  <c:ptCount val="3"/>
                  <c:pt idx="0">
                    <c:v>13.43</c:v>
                  </c:pt>
                  <c:pt idx="1">
                    <c:v>15.26</c:v>
                  </c:pt>
                  <c:pt idx="2">
                    <c:v>13.78</c:v>
                  </c:pt>
                </c:numCache>
              </c:numRef>
            </c:plus>
            <c:minus>
              <c:numRef>
                <c:f>Sheet1!$E$2:$G$2</c:f>
                <c:numCache>
                  <c:formatCode>General</c:formatCode>
                  <c:ptCount val="3"/>
                  <c:pt idx="0">
                    <c:v>13.43</c:v>
                  </c:pt>
                  <c:pt idx="1">
                    <c:v>15.26</c:v>
                  </c:pt>
                  <c:pt idx="2">
                    <c:v>13.78</c:v>
                  </c:pt>
                </c:numCache>
              </c:numRef>
            </c:minus>
            <c:spPr>
              <a:noFill/>
              <a:ln w="9525" cap="flat" cmpd="sng" algn="ctr">
                <a:solidFill>
                  <a:schemeClr val="tx1">
                    <a:lumMod val="65000"/>
                    <a:lumOff val="35000"/>
                  </a:schemeClr>
                </a:solidFill>
                <a:round/>
              </a:ln>
              <a:effectLst/>
            </c:spPr>
          </c:errBars>
          <c:cat>
            <c:strRef>
              <c:f>Sheet1!$B$1:$D$1</c:f>
              <c:strCache>
                <c:ptCount val="3"/>
                <c:pt idx="0">
                  <c:v>T0</c:v>
                </c:pt>
                <c:pt idx="1">
                  <c:v>T1</c:v>
                </c:pt>
                <c:pt idx="2">
                  <c:v>T2</c:v>
                </c:pt>
              </c:strCache>
            </c:strRef>
          </c:cat>
          <c:val>
            <c:numRef>
              <c:f>Sheet1!$B$2:$D$2</c:f>
              <c:numCache>
                <c:formatCode>0.00</c:formatCode>
                <c:ptCount val="3"/>
                <c:pt idx="0">
                  <c:v>56.33</c:v>
                </c:pt>
                <c:pt idx="1">
                  <c:v>53.06</c:v>
                </c:pt>
                <c:pt idx="2">
                  <c:v>55.61</c:v>
                </c:pt>
              </c:numCache>
            </c:numRef>
          </c:val>
          <c:smooth val="0"/>
          <c:extLst>
            <c:ext xmlns:c16="http://schemas.microsoft.com/office/drawing/2014/chart" uri="{C3380CC4-5D6E-409C-BE32-E72D297353CC}">
              <c16:uniqueId val="{00000000-8130-4446-871B-0DABE09FB8C6}"/>
            </c:ext>
          </c:extLst>
        </c:ser>
        <c:ser>
          <c:idx val="1"/>
          <c:order val="1"/>
          <c:tx>
            <c:strRef>
              <c:f>Sheet1!$A$3</c:f>
              <c:strCache>
                <c:ptCount val="1"/>
                <c:pt idx="0">
                  <c:v>PASS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errBars>
            <c:errDir val="y"/>
            <c:errBarType val="both"/>
            <c:errValType val="cust"/>
            <c:noEndCap val="0"/>
            <c:plus>
              <c:numRef>
                <c:f>Sheet1!$E$3:$G$3</c:f>
                <c:numCache>
                  <c:formatCode>General</c:formatCode>
                  <c:ptCount val="3"/>
                  <c:pt idx="0">
                    <c:v>14.64</c:v>
                  </c:pt>
                  <c:pt idx="1">
                    <c:v>16.05</c:v>
                  </c:pt>
                  <c:pt idx="2">
                    <c:v>12.06</c:v>
                  </c:pt>
                </c:numCache>
              </c:numRef>
            </c:plus>
            <c:minus>
              <c:numRef>
                <c:f>Sheet1!$E$3:$G$3</c:f>
                <c:numCache>
                  <c:formatCode>General</c:formatCode>
                  <c:ptCount val="3"/>
                  <c:pt idx="0">
                    <c:v>14.64</c:v>
                  </c:pt>
                  <c:pt idx="1">
                    <c:v>16.05</c:v>
                  </c:pt>
                  <c:pt idx="2">
                    <c:v>12.06</c:v>
                  </c:pt>
                </c:numCache>
              </c:numRef>
            </c:minus>
            <c:spPr>
              <a:noFill/>
              <a:ln w="9525" cap="flat" cmpd="sng" algn="ctr">
                <a:solidFill>
                  <a:schemeClr val="tx1">
                    <a:lumMod val="65000"/>
                    <a:lumOff val="35000"/>
                  </a:schemeClr>
                </a:solidFill>
                <a:round/>
              </a:ln>
              <a:effectLst/>
            </c:spPr>
          </c:errBars>
          <c:cat>
            <c:strRef>
              <c:f>Sheet1!$B$1:$D$1</c:f>
              <c:strCache>
                <c:ptCount val="3"/>
                <c:pt idx="0">
                  <c:v>T0</c:v>
                </c:pt>
                <c:pt idx="1">
                  <c:v>T1</c:v>
                </c:pt>
                <c:pt idx="2">
                  <c:v>T2</c:v>
                </c:pt>
              </c:strCache>
            </c:strRef>
          </c:cat>
          <c:val>
            <c:numRef>
              <c:f>Sheet1!$B$3:$D$3</c:f>
              <c:numCache>
                <c:formatCode>0.00</c:formatCode>
                <c:ptCount val="3"/>
                <c:pt idx="0">
                  <c:v>60.75</c:v>
                </c:pt>
                <c:pt idx="1">
                  <c:v>53.83</c:v>
                </c:pt>
                <c:pt idx="2">
                  <c:v>51.21</c:v>
                </c:pt>
              </c:numCache>
            </c:numRef>
          </c:val>
          <c:smooth val="0"/>
          <c:extLst>
            <c:ext xmlns:c16="http://schemas.microsoft.com/office/drawing/2014/chart" uri="{C3380CC4-5D6E-409C-BE32-E72D297353CC}">
              <c16:uniqueId val="{00000001-8130-4446-871B-0DABE09FB8C6}"/>
            </c:ext>
          </c:extLst>
        </c:ser>
        <c:dLbls>
          <c:showLegendKey val="0"/>
          <c:showVal val="0"/>
          <c:showCatName val="0"/>
          <c:showSerName val="0"/>
          <c:showPercent val="0"/>
          <c:showBubbleSize val="0"/>
        </c:dLbls>
        <c:marker val="1"/>
        <c:smooth val="0"/>
        <c:axId val="1921714975"/>
        <c:axId val="1928209343"/>
      </c:lineChart>
      <c:catAx>
        <c:axId val="1921714975"/>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Time</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28209343"/>
        <c:crosses val="autoZero"/>
        <c:auto val="1"/>
        <c:lblAlgn val="ctr"/>
        <c:lblOffset val="100"/>
        <c:noMultiLvlLbl val="0"/>
      </c:catAx>
      <c:valAx>
        <c:axId val="1928209343"/>
        <c:scaling>
          <c:orientation val="minMax"/>
        </c:scaling>
        <c:delete val="0"/>
        <c:axPos val="l"/>
        <c:majorGridlines>
          <c:spPr>
            <a:ln w="9525" cap="flat" cmpd="sng" algn="ctr">
              <a:solidFill>
                <a:schemeClr val="tx1">
                  <a:lumMod val="15000"/>
                  <a:lumOff val="85000"/>
                </a:schemeClr>
              </a:solidFill>
              <a:prstDash val="dash"/>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Mean Score ISMI</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21714975"/>
        <c:crosses val="autoZero"/>
        <c:crossBetween val="between"/>
        <c:min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Academic Self-Efficacy – </a:t>
            </a:r>
            <a:r>
              <a:rPr lang="en-US" sz="1400" i="1" dirty="0"/>
              <a:t>p = .008</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809304009412615"/>
          <c:y val="0.17673681669572713"/>
          <c:w val="0.84063037378948324"/>
          <c:h val="0.67113702133387176"/>
        </c:manualLayout>
      </c:layout>
      <c:lineChart>
        <c:grouping val="standard"/>
        <c:varyColors val="0"/>
        <c:ser>
          <c:idx val="0"/>
          <c:order val="0"/>
          <c:tx>
            <c:strRef>
              <c:f>Sheet1!$A$2</c:f>
              <c:strCache>
                <c:ptCount val="1"/>
                <c:pt idx="0">
                  <c:v>Control</c:v>
                </c:pt>
              </c:strCache>
            </c:strRef>
          </c:tx>
          <c:spPr>
            <a:ln w="28575" cap="rnd">
              <a:solidFill>
                <a:schemeClr val="bg1">
                  <a:lumMod val="65000"/>
                </a:schemeClr>
              </a:solidFill>
              <a:round/>
            </a:ln>
            <a:effectLst/>
          </c:spPr>
          <c:marker>
            <c:symbol val="circle"/>
            <c:size val="5"/>
            <c:spPr>
              <a:solidFill>
                <a:schemeClr val="bg1">
                  <a:lumMod val="65000"/>
                </a:schemeClr>
              </a:solidFill>
              <a:ln w="9525">
                <a:solidFill>
                  <a:schemeClr val="bg1">
                    <a:lumMod val="65000"/>
                  </a:schemeClr>
                </a:solidFill>
              </a:ln>
              <a:effectLst/>
            </c:spPr>
          </c:marker>
          <c:errBars>
            <c:errDir val="y"/>
            <c:errBarType val="both"/>
            <c:errValType val="cust"/>
            <c:noEndCap val="0"/>
            <c:plus>
              <c:numRef>
                <c:f>Sheet1!$E$2:$G$2</c:f>
                <c:numCache>
                  <c:formatCode>General</c:formatCode>
                  <c:ptCount val="3"/>
                  <c:pt idx="0">
                    <c:v>9.1</c:v>
                  </c:pt>
                  <c:pt idx="1">
                    <c:v>13</c:v>
                  </c:pt>
                  <c:pt idx="2">
                    <c:v>12</c:v>
                  </c:pt>
                </c:numCache>
              </c:numRef>
            </c:plus>
            <c:minus>
              <c:numRef>
                <c:f>Sheet1!$E$2:$G$2</c:f>
                <c:numCache>
                  <c:formatCode>General</c:formatCode>
                  <c:ptCount val="3"/>
                  <c:pt idx="0">
                    <c:v>9.1</c:v>
                  </c:pt>
                  <c:pt idx="1">
                    <c:v>13</c:v>
                  </c:pt>
                  <c:pt idx="2">
                    <c:v>12</c:v>
                  </c:pt>
                </c:numCache>
              </c:numRef>
            </c:minus>
            <c:spPr>
              <a:noFill/>
              <a:ln w="9525" cap="flat" cmpd="sng" algn="ctr">
                <a:solidFill>
                  <a:schemeClr val="tx1">
                    <a:lumMod val="65000"/>
                    <a:lumOff val="35000"/>
                  </a:schemeClr>
                </a:solidFill>
                <a:round/>
              </a:ln>
              <a:effectLst/>
            </c:spPr>
          </c:errBars>
          <c:cat>
            <c:strRef>
              <c:f>Sheet1!$B$1:$D$1</c:f>
              <c:strCache>
                <c:ptCount val="3"/>
                <c:pt idx="0">
                  <c:v>Baseline</c:v>
                </c:pt>
                <c:pt idx="1">
                  <c:v>T1</c:v>
                </c:pt>
                <c:pt idx="2">
                  <c:v>T2</c:v>
                </c:pt>
              </c:strCache>
            </c:strRef>
          </c:cat>
          <c:val>
            <c:numRef>
              <c:f>Sheet1!$B$2:$D$2</c:f>
              <c:numCache>
                <c:formatCode>0.00</c:formatCode>
                <c:ptCount val="3"/>
                <c:pt idx="0">
                  <c:v>30.9</c:v>
                </c:pt>
                <c:pt idx="1">
                  <c:v>37.5</c:v>
                </c:pt>
                <c:pt idx="2">
                  <c:v>37.1</c:v>
                </c:pt>
              </c:numCache>
            </c:numRef>
          </c:val>
          <c:smooth val="0"/>
          <c:extLst>
            <c:ext xmlns:c16="http://schemas.microsoft.com/office/drawing/2014/chart" uri="{C3380CC4-5D6E-409C-BE32-E72D297353CC}">
              <c16:uniqueId val="{00000000-F11E-4F9D-905C-F287AC857292}"/>
            </c:ext>
          </c:extLst>
        </c:ser>
        <c:ser>
          <c:idx val="1"/>
          <c:order val="1"/>
          <c:tx>
            <c:strRef>
              <c:f>Sheet1!$A$3</c:f>
              <c:strCache>
                <c:ptCount val="1"/>
                <c:pt idx="0">
                  <c:v>PASS</c:v>
                </c:pt>
              </c:strCache>
            </c:strRef>
          </c:tx>
          <c:spPr>
            <a:ln w="28575" cap="rnd">
              <a:solidFill>
                <a:schemeClr val="accent1"/>
              </a:solidFill>
              <a:round/>
            </a:ln>
            <a:effectLst/>
          </c:spPr>
          <c:marker>
            <c:symbol val="circle"/>
            <c:size val="5"/>
            <c:spPr>
              <a:solidFill>
                <a:schemeClr val="accent1"/>
              </a:solidFill>
              <a:ln w="9525">
                <a:solidFill>
                  <a:schemeClr val="accent5">
                    <a:lumMod val="75000"/>
                  </a:schemeClr>
                </a:solidFill>
              </a:ln>
              <a:effectLst/>
            </c:spPr>
          </c:marker>
          <c:errBars>
            <c:errDir val="y"/>
            <c:errBarType val="both"/>
            <c:errValType val="cust"/>
            <c:noEndCap val="0"/>
            <c:plus>
              <c:numRef>
                <c:f>Sheet1!$E$3:$G$3</c:f>
                <c:numCache>
                  <c:formatCode>General</c:formatCode>
                  <c:ptCount val="3"/>
                  <c:pt idx="0">
                    <c:v>8.6999999999999993</c:v>
                  </c:pt>
                  <c:pt idx="1">
                    <c:v>11.4</c:v>
                  </c:pt>
                  <c:pt idx="2">
                    <c:v>10.5</c:v>
                  </c:pt>
                </c:numCache>
              </c:numRef>
            </c:plus>
            <c:minus>
              <c:numRef>
                <c:f>Sheet1!$E$3:$G$3</c:f>
                <c:numCache>
                  <c:formatCode>General</c:formatCode>
                  <c:ptCount val="3"/>
                  <c:pt idx="0">
                    <c:v>8.6999999999999993</c:v>
                  </c:pt>
                  <c:pt idx="1">
                    <c:v>11.4</c:v>
                  </c:pt>
                  <c:pt idx="2">
                    <c:v>10.5</c:v>
                  </c:pt>
                </c:numCache>
              </c:numRef>
            </c:minus>
            <c:spPr>
              <a:noFill/>
              <a:ln w="9525" cap="flat" cmpd="sng" algn="ctr">
                <a:solidFill>
                  <a:schemeClr val="tx1">
                    <a:lumMod val="65000"/>
                    <a:lumOff val="35000"/>
                  </a:schemeClr>
                </a:solidFill>
                <a:round/>
              </a:ln>
              <a:effectLst/>
            </c:spPr>
          </c:errBars>
          <c:cat>
            <c:strRef>
              <c:f>Sheet1!$B$1:$D$1</c:f>
              <c:strCache>
                <c:ptCount val="3"/>
                <c:pt idx="0">
                  <c:v>Baseline</c:v>
                </c:pt>
                <c:pt idx="1">
                  <c:v>T1</c:v>
                </c:pt>
                <c:pt idx="2">
                  <c:v>T2</c:v>
                </c:pt>
              </c:strCache>
            </c:strRef>
          </c:cat>
          <c:val>
            <c:numRef>
              <c:f>Sheet1!$B$3:$D$3</c:f>
              <c:numCache>
                <c:formatCode>0.00</c:formatCode>
                <c:ptCount val="3"/>
                <c:pt idx="0">
                  <c:v>29.5</c:v>
                </c:pt>
                <c:pt idx="1">
                  <c:v>37.5</c:v>
                </c:pt>
                <c:pt idx="2">
                  <c:v>38.4</c:v>
                </c:pt>
              </c:numCache>
            </c:numRef>
          </c:val>
          <c:smooth val="0"/>
          <c:extLst>
            <c:ext xmlns:c16="http://schemas.microsoft.com/office/drawing/2014/chart" uri="{C3380CC4-5D6E-409C-BE32-E72D297353CC}">
              <c16:uniqueId val="{00000001-F11E-4F9D-905C-F287AC857292}"/>
            </c:ext>
          </c:extLst>
        </c:ser>
        <c:dLbls>
          <c:showLegendKey val="0"/>
          <c:showVal val="0"/>
          <c:showCatName val="0"/>
          <c:showSerName val="0"/>
          <c:showPercent val="0"/>
          <c:showBubbleSize val="0"/>
        </c:dLbls>
        <c:marker val="1"/>
        <c:smooth val="0"/>
        <c:axId val="1921714975"/>
        <c:axId val="1928209343"/>
      </c:lineChart>
      <c:catAx>
        <c:axId val="1921714975"/>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Time</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28209343"/>
        <c:crosses val="autoZero"/>
        <c:auto val="1"/>
        <c:lblAlgn val="ctr"/>
        <c:lblOffset val="100"/>
        <c:noMultiLvlLbl val="0"/>
      </c:catAx>
      <c:valAx>
        <c:axId val="1928209343"/>
        <c:scaling>
          <c:orientation val="minMax"/>
          <c:max val="60"/>
        </c:scaling>
        <c:delete val="0"/>
        <c:axPos val="l"/>
        <c:majorGridlines>
          <c:spPr>
            <a:ln w="9525" cap="flat" cmpd="sng" algn="ctr">
              <a:solidFill>
                <a:schemeClr val="tx1">
                  <a:lumMod val="15000"/>
                  <a:lumOff val="85000"/>
                </a:schemeClr>
              </a:solidFill>
              <a:prstDash val="dash"/>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Mean Score ASE</a:t>
                </a:r>
                <a:r>
                  <a:rPr lang="en-US" baseline="0" dirty="0"/>
                  <a:t> (eff)</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21714975"/>
        <c:crosses val="autoZero"/>
        <c:crossBetween val="between"/>
        <c:min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dirty="0"/>
              <a:t>Time</a:t>
            </a:r>
            <a:r>
              <a:rPr lang="en-US" sz="1400" baseline="0" dirty="0"/>
              <a:t> Management – Setting Goals and Priorities - </a:t>
            </a:r>
            <a:r>
              <a:rPr lang="en-US" sz="1400" i="1" baseline="0" dirty="0"/>
              <a:t>p = .001</a:t>
            </a:r>
            <a:endParaRPr lang="en-US" sz="1400" i="1" dirty="0"/>
          </a:p>
        </c:rich>
      </c:tx>
      <c:layout>
        <c:manualLayout>
          <c:xMode val="edge"/>
          <c:yMode val="edge"/>
          <c:x val="0.16252036541464771"/>
          <c:y val="2.3818387607686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Sheet1!$A$2</c:f>
              <c:strCache>
                <c:ptCount val="1"/>
                <c:pt idx="0">
                  <c:v>Control</c:v>
                </c:pt>
              </c:strCache>
            </c:strRef>
          </c:tx>
          <c:spPr>
            <a:ln w="28575" cap="rnd">
              <a:solidFill>
                <a:schemeClr val="bg1">
                  <a:lumMod val="65000"/>
                </a:schemeClr>
              </a:solidFill>
              <a:round/>
            </a:ln>
            <a:effectLst/>
          </c:spPr>
          <c:marker>
            <c:symbol val="circle"/>
            <c:size val="5"/>
            <c:spPr>
              <a:solidFill>
                <a:schemeClr val="bg1">
                  <a:lumMod val="65000"/>
                </a:schemeClr>
              </a:solidFill>
              <a:ln w="9525">
                <a:solidFill>
                  <a:schemeClr val="bg1">
                    <a:lumMod val="65000"/>
                  </a:schemeClr>
                </a:solidFill>
              </a:ln>
              <a:effectLst/>
            </c:spPr>
          </c:marker>
          <c:errBars>
            <c:errDir val="y"/>
            <c:errBarType val="both"/>
            <c:errValType val="cust"/>
            <c:noEndCap val="0"/>
            <c:plus>
              <c:numRef>
                <c:f>Sheet1!$E$2:$G$2</c:f>
                <c:numCache>
                  <c:formatCode>General</c:formatCode>
                  <c:ptCount val="3"/>
                  <c:pt idx="0">
                    <c:v>6.35</c:v>
                  </c:pt>
                  <c:pt idx="1">
                    <c:v>6.43</c:v>
                  </c:pt>
                  <c:pt idx="2">
                    <c:v>8.36</c:v>
                  </c:pt>
                </c:numCache>
              </c:numRef>
            </c:plus>
            <c:minus>
              <c:numRef>
                <c:f>Sheet1!$E$2:$G$2</c:f>
                <c:numCache>
                  <c:formatCode>General</c:formatCode>
                  <c:ptCount val="3"/>
                  <c:pt idx="0">
                    <c:v>6.35</c:v>
                  </c:pt>
                  <c:pt idx="1">
                    <c:v>6.43</c:v>
                  </c:pt>
                  <c:pt idx="2">
                    <c:v>8.36</c:v>
                  </c:pt>
                </c:numCache>
              </c:numRef>
            </c:minus>
            <c:spPr>
              <a:noFill/>
              <a:ln w="9525" cap="flat" cmpd="sng" algn="ctr">
                <a:solidFill>
                  <a:schemeClr val="tx1">
                    <a:lumMod val="65000"/>
                    <a:lumOff val="35000"/>
                  </a:schemeClr>
                </a:solidFill>
                <a:round/>
              </a:ln>
              <a:effectLst/>
            </c:spPr>
          </c:errBars>
          <c:cat>
            <c:strRef>
              <c:f>Sheet1!$B$1:$D$1</c:f>
              <c:strCache>
                <c:ptCount val="3"/>
                <c:pt idx="0">
                  <c:v>T0</c:v>
                </c:pt>
                <c:pt idx="1">
                  <c:v>T1</c:v>
                </c:pt>
                <c:pt idx="2">
                  <c:v>T2</c:v>
                </c:pt>
              </c:strCache>
            </c:strRef>
          </c:cat>
          <c:val>
            <c:numRef>
              <c:f>Sheet1!$B$2:$D$2</c:f>
              <c:numCache>
                <c:formatCode>0.00</c:formatCode>
                <c:ptCount val="3"/>
                <c:pt idx="0">
                  <c:v>30.17</c:v>
                </c:pt>
                <c:pt idx="1">
                  <c:v>30.89</c:v>
                </c:pt>
                <c:pt idx="2">
                  <c:v>33.22</c:v>
                </c:pt>
              </c:numCache>
            </c:numRef>
          </c:val>
          <c:smooth val="0"/>
          <c:extLst>
            <c:ext xmlns:c16="http://schemas.microsoft.com/office/drawing/2014/chart" uri="{C3380CC4-5D6E-409C-BE32-E72D297353CC}">
              <c16:uniqueId val="{00000000-745D-40B1-8FBB-7FD9963A8CA7}"/>
            </c:ext>
          </c:extLst>
        </c:ser>
        <c:ser>
          <c:idx val="1"/>
          <c:order val="1"/>
          <c:tx>
            <c:strRef>
              <c:f>Sheet1!$A$3</c:f>
              <c:strCache>
                <c:ptCount val="1"/>
                <c:pt idx="0">
                  <c:v>PASS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errBars>
            <c:errDir val="y"/>
            <c:errBarType val="both"/>
            <c:errValType val="cust"/>
            <c:noEndCap val="0"/>
            <c:plus>
              <c:numRef>
                <c:f>Sheet1!$E$3:$G$3</c:f>
                <c:numCache>
                  <c:formatCode>General</c:formatCode>
                  <c:ptCount val="3"/>
                  <c:pt idx="0">
                    <c:v>7.19</c:v>
                  </c:pt>
                  <c:pt idx="1">
                    <c:v>7.27</c:v>
                  </c:pt>
                  <c:pt idx="2">
                    <c:v>7.23</c:v>
                  </c:pt>
                </c:numCache>
              </c:numRef>
            </c:plus>
            <c:minus>
              <c:numRef>
                <c:f>Sheet1!$E$3:$G$3</c:f>
                <c:numCache>
                  <c:formatCode>General</c:formatCode>
                  <c:ptCount val="3"/>
                  <c:pt idx="0">
                    <c:v>7.19</c:v>
                  </c:pt>
                  <c:pt idx="1">
                    <c:v>7.27</c:v>
                  </c:pt>
                  <c:pt idx="2">
                    <c:v>7.23</c:v>
                  </c:pt>
                </c:numCache>
              </c:numRef>
            </c:minus>
            <c:spPr>
              <a:noFill/>
              <a:ln w="9525" cap="flat" cmpd="sng" algn="ctr">
                <a:solidFill>
                  <a:schemeClr val="tx1">
                    <a:lumMod val="65000"/>
                    <a:lumOff val="35000"/>
                  </a:schemeClr>
                </a:solidFill>
                <a:round/>
              </a:ln>
              <a:effectLst/>
            </c:spPr>
          </c:errBars>
          <c:cat>
            <c:strRef>
              <c:f>Sheet1!$B$1:$D$1</c:f>
              <c:strCache>
                <c:ptCount val="3"/>
                <c:pt idx="0">
                  <c:v>T0</c:v>
                </c:pt>
                <c:pt idx="1">
                  <c:v>T1</c:v>
                </c:pt>
                <c:pt idx="2">
                  <c:v>T2</c:v>
                </c:pt>
              </c:strCache>
            </c:strRef>
          </c:cat>
          <c:val>
            <c:numRef>
              <c:f>Sheet1!$B$3:$D$3</c:f>
              <c:numCache>
                <c:formatCode>0.00</c:formatCode>
                <c:ptCount val="3"/>
                <c:pt idx="0">
                  <c:v>29</c:v>
                </c:pt>
                <c:pt idx="1">
                  <c:v>33.29</c:v>
                </c:pt>
                <c:pt idx="2">
                  <c:v>34.21</c:v>
                </c:pt>
              </c:numCache>
            </c:numRef>
          </c:val>
          <c:smooth val="0"/>
          <c:extLst>
            <c:ext xmlns:c16="http://schemas.microsoft.com/office/drawing/2014/chart" uri="{C3380CC4-5D6E-409C-BE32-E72D297353CC}">
              <c16:uniqueId val="{00000001-745D-40B1-8FBB-7FD9963A8CA7}"/>
            </c:ext>
          </c:extLst>
        </c:ser>
        <c:dLbls>
          <c:showLegendKey val="0"/>
          <c:showVal val="0"/>
          <c:showCatName val="0"/>
          <c:showSerName val="0"/>
          <c:showPercent val="0"/>
          <c:showBubbleSize val="0"/>
        </c:dLbls>
        <c:marker val="1"/>
        <c:smooth val="0"/>
        <c:axId val="1921714975"/>
        <c:axId val="1928209343"/>
      </c:lineChart>
      <c:catAx>
        <c:axId val="1921714975"/>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Time</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28209343"/>
        <c:crosses val="autoZero"/>
        <c:auto val="1"/>
        <c:lblAlgn val="ctr"/>
        <c:lblOffset val="100"/>
        <c:noMultiLvlLbl val="0"/>
      </c:catAx>
      <c:valAx>
        <c:axId val="1928209343"/>
        <c:scaling>
          <c:orientation val="minMax"/>
        </c:scaling>
        <c:delete val="0"/>
        <c:axPos val="l"/>
        <c:majorGridlines>
          <c:spPr>
            <a:ln w="9525" cap="flat" cmpd="sng" algn="ctr">
              <a:solidFill>
                <a:schemeClr val="tx1">
                  <a:lumMod val="15000"/>
                  <a:lumOff val="85000"/>
                </a:schemeClr>
              </a:solidFill>
              <a:prstDash val="dash"/>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Mean Score TMB-SGP</a:t>
                </a:r>
              </a:p>
            </c:rich>
          </c:tx>
          <c:layout>
            <c:manualLayout>
              <c:xMode val="edge"/>
              <c:yMode val="edge"/>
              <c:x val="2.1857928199717783E-2"/>
              <c:y val="0.22133923884514436"/>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217149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dirty="0"/>
              <a:t>Time</a:t>
            </a:r>
            <a:r>
              <a:rPr lang="en-US" sz="1400" baseline="0" dirty="0"/>
              <a:t> Management – Mechanics of Time Management – </a:t>
            </a:r>
            <a:r>
              <a:rPr lang="en-US" sz="1400" i="1" baseline="0" dirty="0"/>
              <a:t>p = .055</a:t>
            </a:r>
            <a:endParaRPr lang="en-US" sz="1400" i="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Sheet1!$A$2</c:f>
              <c:strCache>
                <c:ptCount val="1"/>
                <c:pt idx="0">
                  <c:v>Control</c:v>
                </c:pt>
              </c:strCache>
            </c:strRef>
          </c:tx>
          <c:spPr>
            <a:ln w="28575" cap="rnd">
              <a:solidFill>
                <a:schemeClr val="bg1">
                  <a:lumMod val="65000"/>
                </a:schemeClr>
              </a:solidFill>
              <a:round/>
            </a:ln>
            <a:effectLst/>
          </c:spPr>
          <c:marker>
            <c:symbol val="circle"/>
            <c:size val="5"/>
            <c:spPr>
              <a:solidFill>
                <a:schemeClr val="bg1">
                  <a:lumMod val="65000"/>
                </a:schemeClr>
              </a:solidFill>
              <a:ln w="9525">
                <a:solidFill>
                  <a:schemeClr val="bg1">
                    <a:lumMod val="65000"/>
                  </a:schemeClr>
                </a:solidFill>
              </a:ln>
              <a:effectLst/>
            </c:spPr>
          </c:marker>
          <c:errBars>
            <c:errDir val="y"/>
            <c:errBarType val="both"/>
            <c:errValType val="cust"/>
            <c:noEndCap val="0"/>
            <c:plus>
              <c:numRef>
                <c:f>Sheet1!$E$2:$G$2</c:f>
                <c:numCache>
                  <c:formatCode>General</c:formatCode>
                  <c:ptCount val="3"/>
                  <c:pt idx="0">
                    <c:v>5.53</c:v>
                  </c:pt>
                  <c:pt idx="1">
                    <c:v>4.37</c:v>
                  </c:pt>
                  <c:pt idx="2">
                    <c:v>5.32</c:v>
                  </c:pt>
                </c:numCache>
              </c:numRef>
            </c:plus>
            <c:minus>
              <c:numRef>
                <c:f>Sheet1!$E$2:$G$2</c:f>
                <c:numCache>
                  <c:formatCode>General</c:formatCode>
                  <c:ptCount val="3"/>
                  <c:pt idx="0">
                    <c:v>5.53</c:v>
                  </c:pt>
                  <c:pt idx="1">
                    <c:v>4.37</c:v>
                  </c:pt>
                  <c:pt idx="2">
                    <c:v>5.32</c:v>
                  </c:pt>
                </c:numCache>
              </c:numRef>
            </c:minus>
            <c:spPr>
              <a:noFill/>
              <a:ln w="9525" cap="flat" cmpd="sng" algn="ctr">
                <a:solidFill>
                  <a:schemeClr val="tx1">
                    <a:lumMod val="65000"/>
                    <a:lumOff val="35000"/>
                  </a:schemeClr>
                </a:solidFill>
                <a:round/>
              </a:ln>
              <a:effectLst/>
            </c:spPr>
          </c:errBars>
          <c:cat>
            <c:strRef>
              <c:f>Sheet1!$B$1:$D$1</c:f>
              <c:strCache>
                <c:ptCount val="3"/>
                <c:pt idx="0">
                  <c:v>T0</c:v>
                </c:pt>
                <c:pt idx="1">
                  <c:v>T1</c:v>
                </c:pt>
                <c:pt idx="2">
                  <c:v>T2</c:v>
                </c:pt>
              </c:strCache>
            </c:strRef>
          </c:cat>
          <c:val>
            <c:numRef>
              <c:f>Sheet1!$B$2:$D$2</c:f>
              <c:numCache>
                <c:formatCode>0.00</c:formatCode>
                <c:ptCount val="3"/>
                <c:pt idx="0">
                  <c:v>20.37</c:v>
                </c:pt>
                <c:pt idx="1">
                  <c:v>21.79</c:v>
                </c:pt>
                <c:pt idx="2">
                  <c:v>22.11</c:v>
                </c:pt>
              </c:numCache>
            </c:numRef>
          </c:val>
          <c:smooth val="0"/>
          <c:extLst>
            <c:ext xmlns:c16="http://schemas.microsoft.com/office/drawing/2014/chart" uri="{C3380CC4-5D6E-409C-BE32-E72D297353CC}">
              <c16:uniqueId val="{00000000-DB6F-4538-822D-597CAAF96B22}"/>
            </c:ext>
          </c:extLst>
        </c:ser>
        <c:ser>
          <c:idx val="1"/>
          <c:order val="1"/>
          <c:tx>
            <c:strRef>
              <c:f>Sheet1!$A$3</c:f>
              <c:strCache>
                <c:ptCount val="1"/>
                <c:pt idx="0">
                  <c:v>PASS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errBars>
            <c:errDir val="y"/>
            <c:errBarType val="both"/>
            <c:errValType val="cust"/>
            <c:noEndCap val="0"/>
            <c:plus>
              <c:numRef>
                <c:f>Sheet1!$E$3:$G$3</c:f>
                <c:numCache>
                  <c:formatCode>General</c:formatCode>
                  <c:ptCount val="3"/>
                  <c:pt idx="0">
                    <c:v>5.41</c:v>
                  </c:pt>
                  <c:pt idx="1">
                    <c:v>5.35</c:v>
                  </c:pt>
                  <c:pt idx="2">
                    <c:v>5.26</c:v>
                  </c:pt>
                </c:numCache>
              </c:numRef>
            </c:plus>
            <c:minus>
              <c:numRef>
                <c:f>Sheet1!$E$3:$G$3</c:f>
                <c:numCache>
                  <c:formatCode>General</c:formatCode>
                  <c:ptCount val="3"/>
                  <c:pt idx="0">
                    <c:v>5.41</c:v>
                  </c:pt>
                  <c:pt idx="1">
                    <c:v>5.35</c:v>
                  </c:pt>
                  <c:pt idx="2">
                    <c:v>5.26</c:v>
                  </c:pt>
                </c:numCache>
              </c:numRef>
            </c:minus>
            <c:spPr>
              <a:noFill/>
              <a:ln w="9525" cap="flat" cmpd="sng" algn="ctr">
                <a:solidFill>
                  <a:schemeClr val="tx1">
                    <a:lumMod val="65000"/>
                    <a:lumOff val="35000"/>
                  </a:schemeClr>
                </a:solidFill>
                <a:round/>
              </a:ln>
              <a:effectLst/>
            </c:spPr>
          </c:errBars>
          <c:cat>
            <c:strRef>
              <c:f>Sheet1!$B$1:$D$1</c:f>
              <c:strCache>
                <c:ptCount val="3"/>
                <c:pt idx="0">
                  <c:v>T0</c:v>
                </c:pt>
                <c:pt idx="1">
                  <c:v>T1</c:v>
                </c:pt>
                <c:pt idx="2">
                  <c:v>T2</c:v>
                </c:pt>
              </c:strCache>
            </c:strRef>
          </c:cat>
          <c:val>
            <c:numRef>
              <c:f>Sheet1!$B$3:$D$3</c:f>
              <c:numCache>
                <c:formatCode>0.00</c:formatCode>
                <c:ptCount val="3"/>
                <c:pt idx="0">
                  <c:v>20.84</c:v>
                </c:pt>
                <c:pt idx="1">
                  <c:v>22.56</c:v>
                </c:pt>
                <c:pt idx="2">
                  <c:v>22.6</c:v>
                </c:pt>
              </c:numCache>
            </c:numRef>
          </c:val>
          <c:smooth val="0"/>
          <c:extLst>
            <c:ext xmlns:c16="http://schemas.microsoft.com/office/drawing/2014/chart" uri="{C3380CC4-5D6E-409C-BE32-E72D297353CC}">
              <c16:uniqueId val="{00000001-DB6F-4538-822D-597CAAF96B22}"/>
            </c:ext>
          </c:extLst>
        </c:ser>
        <c:dLbls>
          <c:showLegendKey val="0"/>
          <c:showVal val="0"/>
          <c:showCatName val="0"/>
          <c:showSerName val="0"/>
          <c:showPercent val="0"/>
          <c:showBubbleSize val="0"/>
        </c:dLbls>
        <c:marker val="1"/>
        <c:smooth val="0"/>
        <c:axId val="1921714975"/>
        <c:axId val="1928209343"/>
      </c:lineChart>
      <c:catAx>
        <c:axId val="1921714975"/>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Time</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28209343"/>
        <c:crosses val="autoZero"/>
        <c:auto val="1"/>
        <c:lblAlgn val="ctr"/>
        <c:lblOffset val="100"/>
        <c:noMultiLvlLbl val="0"/>
      </c:catAx>
      <c:valAx>
        <c:axId val="1928209343"/>
        <c:scaling>
          <c:orientation val="minMax"/>
        </c:scaling>
        <c:delete val="0"/>
        <c:axPos val="l"/>
        <c:majorGridlines>
          <c:spPr>
            <a:ln w="9525" cap="flat" cmpd="sng" algn="ctr">
              <a:solidFill>
                <a:schemeClr val="tx1">
                  <a:lumMod val="15000"/>
                  <a:lumOff val="85000"/>
                </a:schemeClr>
              </a:solidFill>
              <a:prstDash val="dash"/>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Mean Score TMB-MTM</a:t>
                </a:r>
              </a:p>
            </c:rich>
          </c:tx>
          <c:layout>
            <c:manualLayout>
              <c:xMode val="edge"/>
              <c:yMode val="edge"/>
              <c:x val="3.3854166666666664E-2"/>
              <c:y val="0.15255590838509017"/>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217149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dirty="0"/>
              <a:t>Time</a:t>
            </a:r>
            <a:r>
              <a:rPr lang="en-US" sz="1400" baseline="0" dirty="0"/>
              <a:t> Management – Perceived Control of Time – </a:t>
            </a:r>
            <a:r>
              <a:rPr lang="en-US" sz="1400" i="1" baseline="0" dirty="0"/>
              <a:t>p-.003</a:t>
            </a:r>
            <a:endParaRPr lang="en-US" sz="1400" i="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Sheet1!$A$2</c:f>
              <c:strCache>
                <c:ptCount val="1"/>
                <c:pt idx="0">
                  <c:v>Control</c:v>
                </c:pt>
              </c:strCache>
            </c:strRef>
          </c:tx>
          <c:spPr>
            <a:ln w="28575" cap="rnd">
              <a:solidFill>
                <a:schemeClr val="bg1">
                  <a:lumMod val="65000"/>
                </a:schemeClr>
              </a:solidFill>
              <a:round/>
            </a:ln>
            <a:effectLst/>
          </c:spPr>
          <c:marker>
            <c:symbol val="circle"/>
            <c:size val="5"/>
            <c:spPr>
              <a:solidFill>
                <a:schemeClr val="bg1">
                  <a:lumMod val="65000"/>
                </a:schemeClr>
              </a:solidFill>
              <a:ln w="9525">
                <a:solidFill>
                  <a:schemeClr val="bg1">
                    <a:lumMod val="65000"/>
                  </a:schemeClr>
                </a:solidFill>
              </a:ln>
              <a:effectLst/>
            </c:spPr>
          </c:marker>
          <c:errBars>
            <c:errDir val="y"/>
            <c:errBarType val="both"/>
            <c:errValType val="cust"/>
            <c:noEndCap val="0"/>
            <c:plus>
              <c:numRef>
                <c:f>Sheet1!$E$2:$G$2</c:f>
                <c:numCache>
                  <c:formatCode>General</c:formatCode>
                  <c:ptCount val="3"/>
                  <c:pt idx="0">
                    <c:v>3.49</c:v>
                  </c:pt>
                  <c:pt idx="1">
                    <c:v>3.65</c:v>
                  </c:pt>
                  <c:pt idx="2">
                    <c:v>2.99</c:v>
                  </c:pt>
                </c:numCache>
              </c:numRef>
            </c:plus>
            <c:minus>
              <c:numRef>
                <c:f>Sheet1!$E$2:$G$2</c:f>
                <c:numCache>
                  <c:formatCode>General</c:formatCode>
                  <c:ptCount val="3"/>
                  <c:pt idx="0">
                    <c:v>3.49</c:v>
                  </c:pt>
                  <c:pt idx="1">
                    <c:v>3.65</c:v>
                  </c:pt>
                  <c:pt idx="2">
                    <c:v>2.99</c:v>
                  </c:pt>
                </c:numCache>
              </c:numRef>
            </c:minus>
            <c:spPr>
              <a:noFill/>
              <a:ln w="9525" cap="flat" cmpd="sng" algn="ctr">
                <a:solidFill>
                  <a:schemeClr val="tx1">
                    <a:lumMod val="65000"/>
                    <a:lumOff val="35000"/>
                  </a:schemeClr>
                </a:solidFill>
                <a:round/>
              </a:ln>
              <a:effectLst/>
            </c:spPr>
          </c:errBars>
          <c:cat>
            <c:strRef>
              <c:f>Sheet1!$B$1:$D$1</c:f>
              <c:strCache>
                <c:ptCount val="3"/>
                <c:pt idx="0">
                  <c:v>T0</c:v>
                </c:pt>
                <c:pt idx="1">
                  <c:v>T1</c:v>
                </c:pt>
                <c:pt idx="2">
                  <c:v>T2</c:v>
                </c:pt>
              </c:strCache>
            </c:strRef>
          </c:cat>
          <c:val>
            <c:numRef>
              <c:f>Sheet1!$B$2:$D$2</c:f>
              <c:numCache>
                <c:formatCode>0.00</c:formatCode>
                <c:ptCount val="3"/>
                <c:pt idx="0">
                  <c:v>8.5299999999999994</c:v>
                </c:pt>
                <c:pt idx="1">
                  <c:v>10.37</c:v>
                </c:pt>
                <c:pt idx="2">
                  <c:v>9.3699999999999992</c:v>
                </c:pt>
              </c:numCache>
            </c:numRef>
          </c:val>
          <c:smooth val="0"/>
          <c:extLst>
            <c:ext xmlns:c16="http://schemas.microsoft.com/office/drawing/2014/chart" uri="{C3380CC4-5D6E-409C-BE32-E72D297353CC}">
              <c16:uniqueId val="{00000000-2B94-4836-91E2-493E37867AF5}"/>
            </c:ext>
          </c:extLst>
        </c:ser>
        <c:ser>
          <c:idx val="1"/>
          <c:order val="1"/>
          <c:tx>
            <c:strRef>
              <c:f>Sheet1!$A$3</c:f>
              <c:strCache>
                <c:ptCount val="1"/>
                <c:pt idx="0">
                  <c:v>PASS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errBars>
            <c:errDir val="y"/>
            <c:errBarType val="both"/>
            <c:errValType val="cust"/>
            <c:noEndCap val="0"/>
            <c:plus>
              <c:numRef>
                <c:f>Sheet1!$E$3:$G$3</c:f>
                <c:numCache>
                  <c:formatCode>General</c:formatCode>
                  <c:ptCount val="3"/>
                  <c:pt idx="0">
                    <c:v>3.95</c:v>
                  </c:pt>
                  <c:pt idx="1">
                    <c:v>3.5</c:v>
                  </c:pt>
                  <c:pt idx="2">
                    <c:v>3.95</c:v>
                  </c:pt>
                </c:numCache>
              </c:numRef>
            </c:plus>
            <c:minus>
              <c:numRef>
                <c:f>Sheet1!$E$3:$G$3</c:f>
                <c:numCache>
                  <c:formatCode>General</c:formatCode>
                  <c:ptCount val="3"/>
                  <c:pt idx="0">
                    <c:v>3.95</c:v>
                  </c:pt>
                  <c:pt idx="1">
                    <c:v>3.5</c:v>
                  </c:pt>
                  <c:pt idx="2">
                    <c:v>3.95</c:v>
                  </c:pt>
                </c:numCache>
              </c:numRef>
            </c:minus>
            <c:spPr>
              <a:noFill/>
              <a:ln w="9525" cap="flat" cmpd="sng" algn="ctr">
                <a:solidFill>
                  <a:schemeClr val="tx1">
                    <a:lumMod val="65000"/>
                    <a:lumOff val="35000"/>
                  </a:schemeClr>
                </a:solidFill>
                <a:round/>
              </a:ln>
              <a:effectLst/>
            </c:spPr>
          </c:errBars>
          <c:cat>
            <c:strRef>
              <c:f>Sheet1!$B$1:$D$1</c:f>
              <c:strCache>
                <c:ptCount val="3"/>
                <c:pt idx="0">
                  <c:v>T0</c:v>
                </c:pt>
                <c:pt idx="1">
                  <c:v>T1</c:v>
                </c:pt>
                <c:pt idx="2">
                  <c:v>T2</c:v>
                </c:pt>
              </c:strCache>
            </c:strRef>
          </c:cat>
          <c:val>
            <c:numRef>
              <c:f>Sheet1!$B$3:$D$3</c:f>
              <c:numCache>
                <c:formatCode>0.00</c:formatCode>
                <c:ptCount val="3"/>
                <c:pt idx="0">
                  <c:v>8.76</c:v>
                </c:pt>
                <c:pt idx="1">
                  <c:v>9.92</c:v>
                </c:pt>
                <c:pt idx="2">
                  <c:v>11.04</c:v>
                </c:pt>
              </c:numCache>
            </c:numRef>
          </c:val>
          <c:smooth val="0"/>
          <c:extLst>
            <c:ext xmlns:c16="http://schemas.microsoft.com/office/drawing/2014/chart" uri="{C3380CC4-5D6E-409C-BE32-E72D297353CC}">
              <c16:uniqueId val="{00000001-2B94-4836-91E2-493E37867AF5}"/>
            </c:ext>
          </c:extLst>
        </c:ser>
        <c:dLbls>
          <c:showLegendKey val="0"/>
          <c:showVal val="0"/>
          <c:showCatName val="0"/>
          <c:showSerName val="0"/>
          <c:showPercent val="0"/>
          <c:showBubbleSize val="0"/>
        </c:dLbls>
        <c:marker val="1"/>
        <c:smooth val="0"/>
        <c:axId val="1921714975"/>
        <c:axId val="1928209343"/>
      </c:lineChart>
      <c:catAx>
        <c:axId val="1921714975"/>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Time</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28209343"/>
        <c:crosses val="autoZero"/>
        <c:auto val="1"/>
        <c:lblAlgn val="ctr"/>
        <c:lblOffset val="100"/>
        <c:noMultiLvlLbl val="0"/>
      </c:catAx>
      <c:valAx>
        <c:axId val="1928209343"/>
        <c:scaling>
          <c:orientation val="minMax"/>
        </c:scaling>
        <c:delete val="0"/>
        <c:axPos val="l"/>
        <c:majorGridlines>
          <c:spPr>
            <a:ln w="9525" cap="flat" cmpd="sng" algn="ctr">
              <a:solidFill>
                <a:schemeClr val="tx1">
                  <a:lumMod val="15000"/>
                  <a:lumOff val="85000"/>
                </a:schemeClr>
              </a:solidFill>
              <a:prstDash val="dash"/>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Mean Score TMB-PCT</a:t>
                </a:r>
              </a:p>
            </c:rich>
          </c:tx>
          <c:layout>
            <c:manualLayout>
              <c:xMode val="edge"/>
              <c:yMode val="edge"/>
              <c:x val="4.40251572327044E-2"/>
              <c:y val="0.34288902398451876"/>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217149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aseline="0" dirty="0"/>
              <a:t>Academic Self-Advocacy </a:t>
            </a:r>
            <a:r>
              <a:rPr lang="en-US" dirty="0"/>
              <a:t>– </a:t>
            </a:r>
            <a:r>
              <a:rPr lang="en-US" sz="1400" i="1" dirty="0"/>
              <a:t>p&lt;.001</a:t>
            </a:r>
          </a:p>
        </c:rich>
      </c:tx>
      <c:layout>
        <c:manualLayout>
          <c:xMode val="edge"/>
          <c:yMode val="edge"/>
          <c:x val="0.14990510892270825"/>
          <c:y val="4.255319148936170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532712038331253"/>
          <c:y val="0.295856089797286"/>
          <c:w val="0.77958516839683922"/>
          <c:h val="0.5219154520578545"/>
        </c:manualLayout>
      </c:layout>
      <c:lineChart>
        <c:grouping val="standard"/>
        <c:varyColors val="0"/>
        <c:ser>
          <c:idx val="0"/>
          <c:order val="0"/>
          <c:tx>
            <c:strRef>
              <c:f>Sheet1!$A$2</c:f>
              <c:strCache>
                <c:ptCount val="1"/>
                <c:pt idx="0">
                  <c:v>Control</c:v>
                </c:pt>
              </c:strCache>
            </c:strRef>
          </c:tx>
          <c:spPr>
            <a:ln w="28575" cap="rnd">
              <a:solidFill>
                <a:schemeClr val="bg1">
                  <a:lumMod val="65000"/>
                </a:schemeClr>
              </a:solidFill>
              <a:round/>
            </a:ln>
            <a:effectLst/>
          </c:spPr>
          <c:marker>
            <c:symbol val="circle"/>
            <c:size val="5"/>
            <c:spPr>
              <a:solidFill>
                <a:schemeClr val="bg1">
                  <a:lumMod val="65000"/>
                </a:schemeClr>
              </a:solidFill>
              <a:ln w="9525">
                <a:solidFill>
                  <a:schemeClr val="bg1">
                    <a:lumMod val="65000"/>
                  </a:schemeClr>
                </a:solidFill>
              </a:ln>
              <a:effectLst/>
            </c:spPr>
          </c:marker>
          <c:errBars>
            <c:errDir val="y"/>
            <c:errBarType val="both"/>
            <c:errValType val="cust"/>
            <c:noEndCap val="0"/>
            <c:plus>
              <c:numRef>
                <c:f>Sheet1!$E$2:$G$2</c:f>
                <c:numCache>
                  <c:formatCode>General</c:formatCode>
                  <c:ptCount val="3"/>
                  <c:pt idx="0">
                    <c:v>3.1</c:v>
                  </c:pt>
                  <c:pt idx="1">
                    <c:v>13</c:v>
                  </c:pt>
                  <c:pt idx="2">
                    <c:v>12</c:v>
                  </c:pt>
                </c:numCache>
              </c:numRef>
            </c:plus>
            <c:minus>
              <c:numRef>
                <c:f>Sheet1!$E$2:$G$2</c:f>
                <c:numCache>
                  <c:formatCode>General</c:formatCode>
                  <c:ptCount val="3"/>
                  <c:pt idx="0">
                    <c:v>3.1</c:v>
                  </c:pt>
                  <c:pt idx="1">
                    <c:v>13</c:v>
                  </c:pt>
                  <c:pt idx="2">
                    <c:v>12</c:v>
                  </c:pt>
                </c:numCache>
              </c:numRef>
            </c:minus>
            <c:spPr>
              <a:noFill/>
              <a:ln w="9525" cap="flat" cmpd="sng" algn="ctr">
                <a:solidFill>
                  <a:schemeClr val="tx1">
                    <a:lumMod val="65000"/>
                    <a:lumOff val="35000"/>
                  </a:schemeClr>
                </a:solidFill>
                <a:round/>
              </a:ln>
              <a:effectLst/>
            </c:spPr>
          </c:errBars>
          <c:cat>
            <c:strRef>
              <c:f>Sheet1!$B$1:$D$1</c:f>
              <c:strCache>
                <c:ptCount val="3"/>
                <c:pt idx="0">
                  <c:v>T0</c:v>
                </c:pt>
                <c:pt idx="1">
                  <c:v>T1</c:v>
                </c:pt>
                <c:pt idx="2">
                  <c:v>T2</c:v>
                </c:pt>
              </c:strCache>
            </c:strRef>
          </c:cat>
          <c:val>
            <c:numRef>
              <c:f>Sheet1!$B$2:$D$2</c:f>
              <c:numCache>
                <c:formatCode>0.00</c:formatCode>
                <c:ptCount val="3"/>
                <c:pt idx="0">
                  <c:v>30.9</c:v>
                </c:pt>
                <c:pt idx="1">
                  <c:v>37.4</c:v>
                </c:pt>
                <c:pt idx="2">
                  <c:v>37.1</c:v>
                </c:pt>
              </c:numCache>
            </c:numRef>
          </c:val>
          <c:smooth val="0"/>
          <c:extLst>
            <c:ext xmlns:c16="http://schemas.microsoft.com/office/drawing/2014/chart" uri="{C3380CC4-5D6E-409C-BE32-E72D297353CC}">
              <c16:uniqueId val="{00000000-C337-48BF-B30E-65940287BA02}"/>
            </c:ext>
          </c:extLst>
        </c:ser>
        <c:ser>
          <c:idx val="1"/>
          <c:order val="1"/>
          <c:tx>
            <c:strRef>
              <c:f>Sheet1!$A$3</c:f>
              <c:strCache>
                <c:ptCount val="1"/>
                <c:pt idx="0">
                  <c:v>PASS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errBars>
            <c:errDir val="y"/>
            <c:errBarType val="both"/>
            <c:errValType val="cust"/>
            <c:noEndCap val="0"/>
            <c:plus>
              <c:numRef>
                <c:f>Sheet1!$E$3:$G$3</c:f>
                <c:numCache>
                  <c:formatCode>General</c:formatCode>
                  <c:ptCount val="3"/>
                  <c:pt idx="0">
                    <c:v>8.6999999999999993</c:v>
                  </c:pt>
                  <c:pt idx="1">
                    <c:v>11.4</c:v>
                  </c:pt>
                  <c:pt idx="2">
                    <c:v>10.5</c:v>
                  </c:pt>
                </c:numCache>
              </c:numRef>
            </c:plus>
            <c:minus>
              <c:numRef>
                <c:f>Sheet1!$E$3:$G$3</c:f>
                <c:numCache>
                  <c:formatCode>General</c:formatCode>
                  <c:ptCount val="3"/>
                  <c:pt idx="0">
                    <c:v>8.6999999999999993</c:v>
                  </c:pt>
                  <c:pt idx="1">
                    <c:v>11.4</c:v>
                  </c:pt>
                  <c:pt idx="2">
                    <c:v>10.5</c:v>
                  </c:pt>
                </c:numCache>
              </c:numRef>
            </c:minus>
            <c:spPr>
              <a:noFill/>
              <a:ln w="9525" cap="flat" cmpd="sng" algn="ctr">
                <a:solidFill>
                  <a:schemeClr val="tx1">
                    <a:lumMod val="65000"/>
                    <a:lumOff val="35000"/>
                  </a:schemeClr>
                </a:solidFill>
                <a:round/>
              </a:ln>
              <a:effectLst/>
            </c:spPr>
          </c:errBars>
          <c:cat>
            <c:strRef>
              <c:f>Sheet1!$B$1:$D$1</c:f>
              <c:strCache>
                <c:ptCount val="3"/>
                <c:pt idx="0">
                  <c:v>T0</c:v>
                </c:pt>
                <c:pt idx="1">
                  <c:v>T1</c:v>
                </c:pt>
                <c:pt idx="2">
                  <c:v>T2</c:v>
                </c:pt>
              </c:strCache>
            </c:strRef>
          </c:cat>
          <c:val>
            <c:numRef>
              <c:f>Sheet1!$B$3:$D$3</c:f>
              <c:numCache>
                <c:formatCode>0.00</c:formatCode>
                <c:ptCount val="3"/>
                <c:pt idx="0">
                  <c:v>29.5</c:v>
                </c:pt>
                <c:pt idx="1">
                  <c:v>37.5</c:v>
                </c:pt>
                <c:pt idx="2">
                  <c:v>38.4</c:v>
                </c:pt>
              </c:numCache>
            </c:numRef>
          </c:val>
          <c:smooth val="0"/>
          <c:extLst>
            <c:ext xmlns:c16="http://schemas.microsoft.com/office/drawing/2014/chart" uri="{C3380CC4-5D6E-409C-BE32-E72D297353CC}">
              <c16:uniqueId val="{00000001-C337-48BF-B30E-65940287BA02}"/>
            </c:ext>
          </c:extLst>
        </c:ser>
        <c:dLbls>
          <c:showLegendKey val="0"/>
          <c:showVal val="0"/>
          <c:showCatName val="0"/>
          <c:showSerName val="0"/>
          <c:showPercent val="0"/>
          <c:showBubbleSize val="0"/>
        </c:dLbls>
        <c:marker val="1"/>
        <c:smooth val="0"/>
        <c:axId val="1921714975"/>
        <c:axId val="1928209343"/>
      </c:lineChart>
      <c:catAx>
        <c:axId val="1921714975"/>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Time</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28209343"/>
        <c:crosses val="autoZero"/>
        <c:auto val="1"/>
        <c:lblAlgn val="ctr"/>
        <c:lblOffset val="100"/>
        <c:noMultiLvlLbl val="0"/>
      </c:catAx>
      <c:valAx>
        <c:axId val="1928209343"/>
        <c:scaling>
          <c:orientation val="minMax"/>
          <c:max val="50"/>
        </c:scaling>
        <c:delete val="0"/>
        <c:axPos val="l"/>
        <c:majorGridlines>
          <c:spPr>
            <a:ln w="9525" cap="flat" cmpd="sng" algn="ctr">
              <a:solidFill>
                <a:schemeClr val="tx1">
                  <a:lumMod val="15000"/>
                  <a:lumOff val="85000"/>
                </a:schemeClr>
              </a:solidFill>
              <a:prstDash val="dash"/>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Mean Score  SASSQ</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21714975"/>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Self-Determination – </a:t>
            </a:r>
            <a:r>
              <a:rPr lang="en-US" sz="1400" i="1" dirty="0"/>
              <a:t>p&lt;.001</a:t>
            </a:r>
            <a:endParaRPr lang="en-US" dirty="0"/>
          </a:p>
        </c:rich>
      </c:tx>
      <c:layout>
        <c:manualLayout>
          <c:xMode val="edge"/>
          <c:yMode val="edge"/>
          <c:x val="0.25728775948460991"/>
          <c:y val="1.4285714285714285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074111190646625"/>
          <c:y val="0.18287440241920275"/>
          <c:w val="0.78864805535671667"/>
          <c:h val="0.64014072237165887"/>
        </c:manualLayout>
      </c:layout>
      <c:lineChart>
        <c:grouping val="standard"/>
        <c:varyColors val="0"/>
        <c:ser>
          <c:idx val="0"/>
          <c:order val="0"/>
          <c:tx>
            <c:strRef>
              <c:f>Sheet1!$A$2</c:f>
              <c:strCache>
                <c:ptCount val="1"/>
                <c:pt idx="0">
                  <c:v>Control</c:v>
                </c:pt>
              </c:strCache>
            </c:strRef>
          </c:tx>
          <c:spPr>
            <a:ln w="28575" cap="rnd">
              <a:solidFill>
                <a:schemeClr val="bg1">
                  <a:lumMod val="65000"/>
                </a:schemeClr>
              </a:solidFill>
              <a:round/>
            </a:ln>
            <a:effectLst/>
          </c:spPr>
          <c:marker>
            <c:symbol val="circle"/>
            <c:size val="5"/>
            <c:spPr>
              <a:solidFill>
                <a:schemeClr val="bg1">
                  <a:lumMod val="65000"/>
                </a:schemeClr>
              </a:solidFill>
              <a:ln w="9525">
                <a:solidFill>
                  <a:schemeClr val="bg1">
                    <a:lumMod val="65000"/>
                  </a:schemeClr>
                </a:solidFill>
              </a:ln>
              <a:effectLst/>
            </c:spPr>
          </c:marker>
          <c:errBars>
            <c:errDir val="y"/>
            <c:errBarType val="both"/>
            <c:errValType val="cust"/>
            <c:noEndCap val="0"/>
            <c:plus>
              <c:numRef>
                <c:f>Sheet1!$E$2:$G$2</c:f>
                <c:numCache>
                  <c:formatCode>General</c:formatCode>
                  <c:ptCount val="3"/>
                  <c:pt idx="0">
                    <c:v>13.13</c:v>
                  </c:pt>
                  <c:pt idx="1">
                    <c:v>14.94</c:v>
                  </c:pt>
                  <c:pt idx="2">
                    <c:v>17.95</c:v>
                  </c:pt>
                </c:numCache>
              </c:numRef>
            </c:plus>
            <c:minus>
              <c:numRef>
                <c:f>Sheet1!$E$2:$G$2</c:f>
                <c:numCache>
                  <c:formatCode>General</c:formatCode>
                  <c:ptCount val="3"/>
                  <c:pt idx="0">
                    <c:v>13.13</c:v>
                  </c:pt>
                  <c:pt idx="1">
                    <c:v>14.94</c:v>
                  </c:pt>
                  <c:pt idx="2">
                    <c:v>17.95</c:v>
                  </c:pt>
                </c:numCache>
              </c:numRef>
            </c:minus>
            <c:spPr>
              <a:noFill/>
              <a:ln w="9525" cap="flat" cmpd="sng" algn="ctr">
                <a:solidFill>
                  <a:schemeClr val="tx1">
                    <a:lumMod val="65000"/>
                    <a:lumOff val="35000"/>
                  </a:schemeClr>
                </a:solidFill>
                <a:round/>
              </a:ln>
              <a:effectLst/>
            </c:spPr>
          </c:errBars>
          <c:cat>
            <c:strRef>
              <c:f>Sheet1!$B$1:$D$1</c:f>
              <c:strCache>
                <c:ptCount val="3"/>
                <c:pt idx="0">
                  <c:v>T0</c:v>
                </c:pt>
                <c:pt idx="1">
                  <c:v>T1</c:v>
                </c:pt>
                <c:pt idx="2">
                  <c:v>T2</c:v>
                </c:pt>
              </c:strCache>
            </c:strRef>
          </c:cat>
          <c:val>
            <c:numRef>
              <c:f>Sheet1!$B$2:$D$2</c:f>
              <c:numCache>
                <c:formatCode>0.00</c:formatCode>
                <c:ptCount val="3"/>
                <c:pt idx="0">
                  <c:v>80.22</c:v>
                </c:pt>
                <c:pt idx="1">
                  <c:v>85.17</c:v>
                </c:pt>
                <c:pt idx="2">
                  <c:v>82.17</c:v>
                </c:pt>
              </c:numCache>
            </c:numRef>
          </c:val>
          <c:smooth val="0"/>
          <c:extLst>
            <c:ext xmlns:c16="http://schemas.microsoft.com/office/drawing/2014/chart" uri="{C3380CC4-5D6E-409C-BE32-E72D297353CC}">
              <c16:uniqueId val="{00000000-200C-4348-BC5F-4EC96F4ADEF5}"/>
            </c:ext>
          </c:extLst>
        </c:ser>
        <c:ser>
          <c:idx val="1"/>
          <c:order val="1"/>
          <c:tx>
            <c:strRef>
              <c:f>Sheet1!$A$3</c:f>
              <c:strCache>
                <c:ptCount val="1"/>
                <c:pt idx="0">
                  <c:v>PASS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errBars>
            <c:errDir val="y"/>
            <c:errBarType val="both"/>
            <c:errValType val="cust"/>
            <c:noEndCap val="0"/>
            <c:plus>
              <c:numRef>
                <c:f>Sheet1!$E$3:$G$3</c:f>
                <c:numCache>
                  <c:formatCode>General</c:formatCode>
                  <c:ptCount val="3"/>
                  <c:pt idx="0">
                    <c:v>11.92</c:v>
                  </c:pt>
                  <c:pt idx="1">
                    <c:v>14.2</c:v>
                  </c:pt>
                  <c:pt idx="2">
                    <c:v>13.17</c:v>
                  </c:pt>
                </c:numCache>
              </c:numRef>
            </c:plus>
            <c:minus>
              <c:numRef>
                <c:f>Sheet1!$E$3:$G$3</c:f>
                <c:numCache>
                  <c:formatCode>General</c:formatCode>
                  <c:ptCount val="3"/>
                  <c:pt idx="0">
                    <c:v>11.92</c:v>
                  </c:pt>
                  <c:pt idx="1">
                    <c:v>14.2</c:v>
                  </c:pt>
                  <c:pt idx="2">
                    <c:v>13.17</c:v>
                  </c:pt>
                </c:numCache>
              </c:numRef>
            </c:minus>
            <c:spPr>
              <a:noFill/>
              <a:ln w="9525" cap="flat" cmpd="sng" algn="ctr">
                <a:solidFill>
                  <a:schemeClr val="tx1">
                    <a:lumMod val="65000"/>
                    <a:lumOff val="35000"/>
                  </a:schemeClr>
                </a:solidFill>
                <a:round/>
              </a:ln>
              <a:effectLst/>
            </c:spPr>
          </c:errBars>
          <c:cat>
            <c:strRef>
              <c:f>Sheet1!$B$1:$D$1</c:f>
              <c:strCache>
                <c:ptCount val="3"/>
                <c:pt idx="0">
                  <c:v>T0</c:v>
                </c:pt>
                <c:pt idx="1">
                  <c:v>T1</c:v>
                </c:pt>
                <c:pt idx="2">
                  <c:v>T2</c:v>
                </c:pt>
              </c:strCache>
            </c:strRef>
          </c:cat>
          <c:val>
            <c:numRef>
              <c:f>Sheet1!$B$3:$D$3</c:f>
              <c:numCache>
                <c:formatCode>0.00</c:formatCode>
                <c:ptCount val="3"/>
                <c:pt idx="0">
                  <c:v>76.790000000000006</c:v>
                </c:pt>
                <c:pt idx="1">
                  <c:v>87.38</c:v>
                </c:pt>
                <c:pt idx="2">
                  <c:v>88.33</c:v>
                </c:pt>
              </c:numCache>
            </c:numRef>
          </c:val>
          <c:smooth val="0"/>
          <c:extLst>
            <c:ext xmlns:c16="http://schemas.microsoft.com/office/drawing/2014/chart" uri="{C3380CC4-5D6E-409C-BE32-E72D297353CC}">
              <c16:uniqueId val="{00000001-200C-4348-BC5F-4EC96F4ADEF5}"/>
            </c:ext>
          </c:extLst>
        </c:ser>
        <c:dLbls>
          <c:showLegendKey val="0"/>
          <c:showVal val="0"/>
          <c:showCatName val="0"/>
          <c:showSerName val="0"/>
          <c:showPercent val="0"/>
          <c:showBubbleSize val="0"/>
        </c:dLbls>
        <c:marker val="1"/>
        <c:smooth val="0"/>
        <c:axId val="1921714975"/>
        <c:axId val="1928209343"/>
      </c:lineChart>
      <c:catAx>
        <c:axId val="1921714975"/>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Time</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28209343"/>
        <c:crosses val="autoZero"/>
        <c:auto val="1"/>
        <c:lblAlgn val="ctr"/>
        <c:lblOffset val="100"/>
        <c:noMultiLvlLbl val="0"/>
      </c:catAx>
      <c:valAx>
        <c:axId val="1928209343"/>
        <c:scaling>
          <c:orientation val="minMax"/>
        </c:scaling>
        <c:delete val="0"/>
        <c:axPos val="l"/>
        <c:majorGridlines>
          <c:spPr>
            <a:ln w="9525" cap="flat" cmpd="sng" algn="ctr">
              <a:solidFill>
                <a:schemeClr val="tx1">
                  <a:lumMod val="15000"/>
                  <a:lumOff val="85000"/>
                </a:schemeClr>
              </a:solidFill>
              <a:prstDash val="dash"/>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Mean Score AIR</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217149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1.png"/><Relationship Id="rId7" Type="http://schemas.openxmlformats.org/officeDocument/2006/relationships/image" Target="../media/image13.png"/><Relationship Id="rId2" Type="http://schemas.microsoft.com/office/2007/relationships/hdphoto" Target="../media/hdphoto1.wdp"/><Relationship Id="rId1" Type="http://schemas.openxmlformats.org/officeDocument/2006/relationships/image" Target="../media/image10.png"/><Relationship Id="rId6" Type="http://schemas.microsoft.com/office/2007/relationships/hdphoto" Target="../media/hdphoto3.wdp"/><Relationship Id="rId5" Type="http://schemas.openxmlformats.org/officeDocument/2006/relationships/image" Target="../media/image12.png"/><Relationship Id="rId4" Type="http://schemas.microsoft.com/office/2007/relationships/hdphoto" Target="../media/hdphoto2.wdp"/></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1.png"/><Relationship Id="rId7" Type="http://schemas.openxmlformats.org/officeDocument/2006/relationships/image" Target="../media/image13.png"/><Relationship Id="rId2" Type="http://schemas.microsoft.com/office/2007/relationships/hdphoto" Target="../media/hdphoto1.wdp"/><Relationship Id="rId1" Type="http://schemas.openxmlformats.org/officeDocument/2006/relationships/image" Target="../media/image10.png"/><Relationship Id="rId6" Type="http://schemas.microsoft.com/office/2007/relationships/hdphoto" Target="../media/hdphoto3.wdp"/><Relationship Id="rId5" Type="http://schemas.openxmlformats.org/officeDocument/2006/relationships/image" Target="../media/image12.png"/><Relationship Id="rId4" Type="http://schemas.microsoft.com/office/2007/relationships/hdphoto" Target="../media/hdphoto2.wdp"/></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E68C2B-7959-487A-9314-D60097440C7D}"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DBEB413E-0817-4E75-A4C4-B553D2177C54}">
      <dgm:prSet phldrT="[Text]" custT="1"/>
      <dgm:spPr/>
      <dgm:t>
        <a:bodyPr/>
        <a:lstStyle/>
        <a:p>
          <a:pPr>
            <a:defRPr cap="all"/>
          </a:pPr>
          <a:r>
            <a:rPr lang="en-US" sz="3200" b="1" dirty="0">
              <a:latin typeface="Calibri Light" panose="020F0302020204030204" pitchFamily="34" charset="0"/>
            </a:rPr>
            <a:t>Phase 1</a:t>
          </a:r>
        </a:p>
        <a:p>
          <a:pPr>
            <a:defRPr cap="all"/>
          </a:pPr>
          <a:r>
            <a:rPr lang="en-US" sz="2000" b="1" dirty="0">
              <a:latin typeface="Calibri Light" panose="020F0302020204030204" pitchFamily="34" charset="0"/>
            </a:rPr>
            <a:t>Q</a:t>
          </a:r>
          <a:r>
            <a:rPr lang="en-US" sz="2000" b="1" cap="none" baseline="0" dirty="0">
              <a:latin typeface="Calibri Light" panose="020F0302020204030204" pitchFamily="34" charset="0"/>
            </a:rPr>
            <a:t>ualitative Study</a:t>
          </a:r>
          <a:endParaRPr lang="en-US" sz="2000" b="1" dirty="0">
            <a:latin typeface="Calibri Light" panose="020F0302020204030204" pitchFamily="34" charset="0"/>
          </a:endParaRPr>
        </a:p>
      </dgm:t>
    </dgm:pt>
    <dgm:pt modelId="{2E20C28A-317C-4D9C-BA71-1075E85F3969}" type="parTrans" cxnId="{26A98A60-E356-44C6-A740-228D4879025D}">
      <dgm:prSet/>
      <dgm:spPr/>
      <dgm:t>
        <a:bodyPr/>
        <a:lstStyle/>
        <a:p>
          <a:endParaRPr lang="en-US"/>
        </a:p>
      </dgm:t>
    </dgm:pt>
    <dgm:pt modelId="{C1E86525-F26E-4F0E-9A59-E605ED62F7E3}" type="sibTrans" cxnId="{26A98A60-E356-44C6-A740-228D4879025D}">
      <dgm:prSet/>
      <dgm:spPr/>
      <dgm:t>
        <a:bodyPr/>
        <a:lstStyle/>
        <a:p>
          <a:endParaRPr lang="en-US"/>
        </a:p>
      </dgm:t>
    </dgm:pt>
    <dgm:pt modelId="{3C347652-415A-4A2F-9601-ADDD38E601DC}">
      <dgm:prSet phldrT="[Text]" custT="1"/>
      <dgm:spPr/>
      <dgm:t>
        <a:bodyPr/>
        <a:lstStyle/>
        <a:p>
          <a:pPr>
            <a:defRPr cap="all"/>
          </a:pPr>
          <a:r>
            <a:rPr lang="en-US" sz="3200" b="1" dirty="0">
              <a:latin typeface="Calibri Light" panose="020F0302020204030204" pitchFamily="34" charset="0"/>
            </a:rPr>
            <a:t>Phase 2</a:t>
          </a:r>
        </a:p>
        <a:p>
          <a:pPr>
            <a:defRPr cap="all"/>
          </a:pPr>
          <a:r>
            <a:rPr lang="en-US" sz="2000" b="1" cap="none" baseline="0" dirty="0">
              <a:latin typeface="Calibri Light" panose="020F0302020204030204" pitchFamily="34" charset="0"/>
            </a:rPr>
            <a:t>Intervention Specification</a:t>
          </a:r>
          <a:r>
            <a:rPr lang="en-US" sz="2000" b="1" dirty="0">
              <a:latin typeface="Calibri Light" panose="020F0302020204030204" pitchFamily="34" charset="0"/>
            </a:rPr>
            <a:t> </a:t>
          </a:r>
        </a:p>
      </dgm:t>
    </dgm:pt>
    <dgm:pt modelId="{C007C1F0-9F61-4A5E-916A-F10DC291BA79}" type="parTrans" cxnId="{3AB66488-1C1F-403F-920E-0DFB8868B20C}">
      <dgm:prSet/>
      <dgm:spPr/>
      <dgm:t>
        <a:bodyPr/>
        <a:lstStyle/>
        <a:p>
          <a:endParaRPr lang="en-US"/>
        </a:p>
      </dgm:t>
    </dgm:pt>
    <dgm:pt modelId="{402B57E9-03FB-4902-8D6E-F0007885D41C}" type="sibTrans" cxnId="{3AB66488-1C1F-403F-920E-0DFB8868B20C}">
      <dgm:prSet/>
      <dgm:spPr/>
      <dgm:t>
        <a:bodyPr/>
        <a:lstStyle/>
        <a:p>
          <a:endParaRPr lang="en-US"/>
        </a:p>
      </dgm:t>
    </dgm:pt>
    <dgm:pt modelId="{1E756414-5610-4397-839A-166F6E78EE12}">
      <dgm:prSet phldrT="[Text]" custT="1"/>
      <dgm:spPr/>
      <dgm:t>
        <a:bodyPr/>
        <a:lstStyle/>
        <a:p>
          <a:pPr>
            <a:defRPr cap="all"/>
          </a:pPr>
          <a:r>
            <a:rPr lang="en-US" sz="3200" b="1" dirty="0">
              <a:latin typeface="Calibri Light" panose="020F0302020204030204" pitchFamily="34" charset="0"/>
            </a:rPr>
            <a:t>Phase 3</a:t>
          </a:r>
          <a:endParaRPr lang="en-US" sz="2000" b="1" cap="none" baseline="0" dirty="0">
            <a:latin typeface="Calibri Light" panose="020F0302020204030204" pitchFamily="34" charset="0"/>
          </a:endParaRPr>
        </a:p>
        <a:p>
          <a:pPr>
            <a:defRPr cap="all"/>
          </a:pPr>
          <a:r>
            <a:rPr lang="en-US" sz="2000" b="1" cap="none" baseline="0" dirty="0">
              <a:latin typeface="Calibri Light" panose="020F0302020204030204" pitchFamily="34" charset="0"/>
            </a:rPr>
            <a:t>Open Trial</a:t>
          </a:r>
          <a:endParaRPr lang="en-US" sz="3200" b="1" dirty="0">
            <a:latin typeface="Calibri Light" panose="020F0302020204030204" pitchFamily="34" charset="0"/>
          </a:endParaRPr>
        </a:p>
      </dgm:t>
    </dgm:pt>
    <dgm:pt modelId="{2E1042DB-0983-4C99-BD3E-3672DEC70E92}" type="parTrans" cxnId="{7366CB4D-3284-4400-9C21-6AD6AE999FF9}">
      <dgm:prSet/>
      <dgm:spPr/>
      <dgm:t>
        <a:bodyPr/>
        <a:lstStyle/>
        <a:p>
          <a:endParaRPr lang="en-US"/>
        </a:p>
      </dgm:t>
    </dgm:pt>
    <dgm:pt modelId="{E9ED0C53-5114-4999-8018-D74274CF57CF}" type="sibTrans" cxnId="{7366CB4D-3284-4400-9C21-6AD6AE999FF9}">
      <dgm:prSet/>
      <dgm:spPr/>
      <dgm:t>
        <a:bodyPr/>
        <a:lstStyle/>
        <a:p>
          <a:endParaRPr lang="en-US"/>
        </a:p>
      </dgm:t>
    </dgm:pt>
    <dgm:pt modelId="{26453A6D-A705-423D-9089-25C2C70872E2}">
      <dgm:prSet custT="1"/>
      <dgm:spPr/>
      <dgm:t>
        <a:bodyPr/>
        <a:lstStyle/>
        <a:p>
          <a:pPr>
            <a:defRPr cap="all"/>
          </a:pPr>
          <a:r>
            <a:rPr lang="en-US" sz="3200" b="1" dirty="0">
              <a:latin typeface="Calibri Light" panose="020F0302020204030204" pitchFamily="34" charset="0"/>
            </a:rPr>
            <a:t>Phase 4</a:t>
          </a:r>
          <a:endParaRPr lang="en-US" sz="2000" b="1" cap="none" baseline="0" dirty="0">
            <a:latin typeface="Calibri Light" panose="020F0302020204030204" pitchFamily="34" charset="0"/>
          </a:endParaRPr>
        </a:p>
        <a:p>
          <a:pPr>
            <a:defRPr cap="all"/>
          </a:pPr>
          <a:r>
            <a:rPr lang="en-US" sz="2000" b="1" cap="none" baseline="0" dirty="0">
              <a:latin typeface="Calibri Light" panose="020F0302020204030204" pitchFamily="34" charset="0"/>
            </a:rPr>
            <a:t>Pilot Randomized Controlled Trial</a:t>
          </a:r>
          <a:endParaRPr lang="en-US" sz="3200" b="1" dirty="0">
            <a:latin typeface="Calibri Light" panose="020F0302020204030204" pitchFamily="34" charset="0"/>
          </a:endParaRPr>
        </a:p>
      </dgm:t>
    </dgm:pt>
    <dgm:pt modelId="{548C660E-3B36-439C-97D2-86FF3C76C6B7}" type="parTrans" cxnId="{2935969C-761B-4F98-B78F-D0796C64913D}">
      <dgm:prSet/>
      <dgm:spPr/>
      <dgm:t>
        <a:bodyPr/>
        <a:lstStyle/>
        <a:p>
          <a:endParaRPr lang="en-US"/>
        </a:p>
      </dgm:t>
    </dgm:pt>
    <dgm:pt modelId="{F12F744A-7354-4AFE-AE41-4A4FF7617A54}" type="sibTrans" cxnId="{2935969C-761B-4F98-B78F-D0796C64913D}">
      <dgm:prSet/>
      <dgm:spPr/>
      <dgm:t>
        <a:bodyPr/>
        <a:lstStyle/>
        <a:p>
          <a:endParaRPr lang="en-US"/>
        </a:p>
      </dgm:t>
    </dgm:pt>
    <dgm:pt modelId="{2879CF1A-B950-4295-98A5-FCD4241D8A76}" type="pres">
      <dgm:prSet presAssocID="{5AE68C2B-7959-487A-9314-D60097440C7D}" presName="root" presStyleCnt="0">
        <dgm:presLayoutVars>
          <dgm:dir/>
          <dgm:resizeHandles val="exact"/>
        </dgm:presLayoutVars>
      </dgm:prSet>
      <dgm:spPr/>
    </dgm:pt>
    <dgm:pt modelId="{E738DF87-44C6-49C5-A60C-D0175F246621}" type="pres">
      <dgm:prSet presAssocID="{DBEB413E-0817-4E75-A4C4-B553D2177C54}" presName="compNode" presStyleCnt="0"/>
      <dgm:spPr/>
    </dgm:pt>
    <dgm:pt modelId="{B6D86918-2435-471F-AAC9-019F064DB1C1}" type="pres">
      <dgm:prSet presAssocID="{DBEB413E-0817-4E75-A4C4-B553D2177C54}" presName="iconBgRect" presStyleLbl="bgShp" presStyleIdx="0" presStyleCnt="4"/>
      <dgm:spPr/>
    </dgm:pt>
    <dgm:pt modelId="{BCBA5D62-9885-4CCF-ACE4-A86DBD9A41D7}" type="pres">
      <dgm:prSet presAssocID="{DBEB413E-0817-4E75-A4C4-B553D2177C54}" presName="iconRect" presStyleLbl="node1" presStyleIdx="0" presStyleCnt="4"/>
      <dgm:spPr>
        <a:blipFill>
          <a:blip xmlns:r="http://schemas.openxmlformats.org/officeDocument/2006/relationships" r:embed="rId1" cstate="email">
            <a:duotone>
              <a:prstClr val="black"/>
              <a:schemeClr val="accent2">
                <a:tint val="45000"/>
                <a:satMod val="400000"/>
              </a:schemeClr>
            </a:duotone>
            <a:extLst>
              <a:ext uri="{BEBA8EAE-BF5A-486C-A8C5-ECC9F3942E4B}">
                <a14:imgProps xmlns:a14="http://schemas.microsoft.com/office/drawing/2010/main">
                  <a14:imgLayer r:embed="rId2">
                    <a14:imgEffect>
                      <a14:saturation sat="400000"/>
                    </a14:imgEffect>
                  </a14:imgLayer>
                </a14:imgProps>
              </a:ext>
              <a:ext uri="{28A0092B-C50C-407E-A947-70E740481C1C}">
                <a14:useLocalDpi xmlns:a14="http://schemas.microsoft.com/office/drawing/2010/main"/>
              </a:ext>
            </a:extLst>
          </a:blip>
          <a:srcRect/>
          <a:stretch>
            <a:fillRect/>
          </a:stretch>
        </a:blipFill>
        <a:ln>
          <a:noFill/>
        </a:ln>
      </dgm:spPr>
    </dgm:pt>
    <dgm:pt modelId="{184F5933-5E4E-44D7-B7C7-53AF8D72166B}" type="pres">
      <dgm:prSet presAssocID="{DBEB413E-0817-4E75-A4C4-B553D2177C54}" presName="spaceRect" presStyleCnt="0"/>
      <dgm:spPr/>
    </dgm:pt>
    <dgm:pt modelId="{2C2CF1CF-9922-433E-BFFC-46A0F0864F73}" type="pres">
      <dgm:prSet presAssocID="{DBEB413E-0817-4E75-A4C4-B553D2177C54}" presName="textRect" presStyleLbl="revTx" presStyleIdx="0" presStyleCnt="4">
        <dgm:presLayoutVars>
          <dgm:chMax val="1"/>
          <dgm:chPref val="1"/>
        </dgm:presLayoutVars>
      </dgm:prSet>
      <dgm:spPr/>
    </dgm:pt>
    <dgm:pt modelId="{9A06C563-71FA-4B36-8A87-F7927C9468C2}" type="pres">
      <dgm:prSet presAssocID="{C1E86525-F26E-4F0E-9A59-E605ED62F7E3}" presName="sibTrans" presStyleCnt="0"/>
      <dgm:spPr/>
    </dgm:pt>
    <dgm:pt modelId="{8FF9D8FF-A65A-4501-8CA0-CF5896582F97}" type="pres">
      <dgm:prSet presAssocID="{3C347652-415A-4A2F-9601-ADDD38E601DC}" presName="compNode" presStyleCnt="0"/>
      <dgm:spPr/>
    </dgm:pt>
    <dgm:pt modelId="{C6CA619C-F141-4A15-A273-447DE916D525}" type="pres">
      <dgm:prSet presAssocID="{3C347652-415A-4A2F-9601-ADDD38E601DC}" presName="iconBgRect" presStyleLbl="bgShp" presStyleIdx="1" presStyleCnt="4"/>
      <dgm:spPr/>
    </dgm:pt>
    <dgm:pt modelId="{A7F9E024-86B1-4734-9184-80539D3EE73A}" type="pres">
      <dgm:prSet presAssocID="{3C347652-415A-4A2F-9601-ADDD38E601DC}" presName="iconRect" presStyleLbl="node1" presStyleIdx="1" presStyleCnt="4" custScaleX="144171" custScaleY="134717"/>
      <dgm:spPr>
        <a:blipFill>
          <a:blip xmlns:r="http://schemas.openxmlformats.org/officeDocument/2006/relationships"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a:stretch>
            <a:fillRect/>
          </a:stretch>
        </a:blipFill>
        <a:ln>
          <a:noFill/>
        </a:ln>
      </dgm:spPr>
    </dgm:pt>
    <dgm:pt modelId="{A9EA5BF6-6333-4CED-BC89-916D6B9725AB}" type="pres">
      <dgm:prSet presAssocID="{3C347652-415A-4A2F-9601-ADDD38E601DC}" presName="spaceRect" presStyleCnt="0"/>
      <dgm:spPr/>
    </dgm:pt>
    <dgm:pt modelId="{851F7331-148D-48C0-81AB-6EBFB5F72440}" type="pres">
      <dgm:prSet presAssocID="{3C347652-415A-4A2F-9601-ADDD38E601DC}" presName="textRect" presStyleLbl="revTx" presStyleIdx="1" presStyleCnt="4">
        <dgm:presLayoutVars>
          <dgm:chMax val="1"/>
          <dgm:chPref val="1"/>
        </dgm:presLayoutVars>
      </dgm:prSet>
      <dgm:spPr/>
    </dgm:pt>
    <dgm:pt modelId="{392034E1-11B2-458B-9917-07D505070E55}" type="pres">
      <dgm:prSet presAssocID="{402B57E9-03FB-4902-8D6E-F0007885D41C}" presName="sibTrans" presStyleCnt="0"/>
      <dgm:spPr/>
    </dgm:pt>
    <dgm:pt modelId="{1266058B-8548-4685-90B1-C3C8CFA7BEC9}" type="pres">
      <dgm:prSet presAssocID="{1E756414-5610-4397-839A-166F6E78EE12}" presName="compNode" presStyleCnt="0"/>
      <dgm:spPr/>
    </dgm:pt>
    <dgm:pt modelId="{AAE5AB29-1462-4602-B7EE-68A2AB239361}" type="pres">
      <dgm:prSet presAssocID="{1E756414-5610-4397-839A-166F6E78EE12}" presName="iconBgRect" presStyleLbl="bgShp" presStyleIdx="2" presStyleCnt="4"/>
      <dgm:spPr/>
    </dgm:pt>
    <dgm:pt modelId="{82329597-A7B8-4067-99EF-9E34F8441604}" type="pres">
      <dgm:prSet presAssocID="{1E756414-5610-4397-839A-166F6E78EE12}" presName="iconRect" presStyleLbl="node1" presStyleIdx="2" presStyleCnt="4"/>
      <dgm:spPr>
        <a:blipFill>
          <a:blip xmlns:r="http://schemas.openxmlformats.org/officeDocument/2006/relationships" r:embed="rId5" cstate="email">
            <a:extLst>
              <a:ext uri="{BEBA8EAE-BF5A-486C-A8C5-ECC9F3942E4B}">
                <a14:imgProps xmlns:a14="http://schemas.microsoft.com/office/drawing/2010/main">
                  <a14:imgLayer r:embed="rId6">
                    <a14:imgEffect>
                      <a14:sharpenSoften amount="-25000"/>
                    </a14:imgEffect>
                    <a14:imgEffect>
                      <a14:brightnessContrast bright="40000" contrast="20000"/>
                    </a14:imgEffect>
                  </a14:imgLayer>
                </a14:imgProps>
              </a:ext>
              <a:ext uri="{28A0092B-C50C-407E-A947-70E740481C1C}">
                <a14:useLocalDpi xmlns:a14="http://schemas.microsoft.com/office/drawing/2010/main"/>
              </a:ext>
            </a:extLst>
          </a:blip>
          <a:srcRect/>
          <a:stretch>
            <a:fillRect/>
          </a:stretch>
        </a:blipFill>
        <a:ln>
          <a:noFill/>
        </a:ln>
      </dgm:spPr>
    </dgm:pt>
    <dgm:pt modelId="{EFCE338D-DA87-4383-A0FC-66A175A91C8E}" type="pres">
      <dgm:prSet presAssocID="{1E756414-5610-4397-839A-166F6E78EE12}" presName="spaceRect" presStyleCnt="0"/>
      <dgm:spPr/>
    </dgm:pt>
    <dgm:pt modelId="{B0ABBB32-9969-4F17-92A6-773B5E8FC349}" type="pres">
      <dgm:prSet presAssocID="{1E756414-5610-4397-839A-166F6E78EE12}" presName="textRect" presStyleLbl="revTx" presStyleIdx="2" presStyleCnt="4">
        <dgm:presLayoutVars>
          <dgm:chMax val="1"/>
          <dgm:chPref val="1"/>
        </dgm:presLayoutVars>
      </dgm:prSet>
      <dgm:spPr/>
    </dgm:pt>
    <dgm:pt modelId="{AFD7FDE2-17F8-4007-92E9-89D03742C4D5}" type="pres">
      <dgm:prSet presAssocID="{E9ED0C53-5114-4999-8018-D74274CF57CF}" presName="sibTrans" presStyleCnt="0"/>
      <dgm:spPr/>
    </dgm:pt>
    <dgm:pt modelId="{3B15AE19-B51B-40B3-9F63-58ABBC368E45}" type="pres">
      <dgm:prSet presAssocID="{26453A6D-A705-423D-9089-25C2C70872E2}" presName="compNode" presStyleCnt="0"/>
      <dgm:spPr/>
    </dgm:pt>
    <dgm:pt modelId="{C80CCBB7-E85E-4B49-B826-A9C11EDF13A0}" type="pres">
      <dgm:prSet presAssocID="{26453A6D-A705-423D-9089-25C2C70872E2}" presName="iconBgRect" presStyleLbl="bgShp" presStyleIdx="3" presStyleCnt="4"/>
      <dgm:spPr/>
    </dgm:pt>
    <dgm:pt modelId="{2AD2BD14-045E-4161-8D99-1949253E9933}" type="pres">
      <dgm:prSet presAssocID="{26453A6D-A705-423D-9089-25C2C70872E2}" presName="iconRect" presStyleLbl="node1" presStyleIdx="3" presStyleCnt="4"/>
      <dgm:spPr>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auge"/>
        </a:ext>
      </dgm:extLst>
    </dgm:pt>
    <dgm:pt modelId="{1A4B7474-B288-468B-A3FB-0BFAFE70D20A}" type="pres">
      <dgm:prSet presAssocID="{26453A6D-A705-423D-9089-25C2C70872E2}" presName="spaceRect" presStyleCnt="0"/>
      <dgm:spPr/>
    </dgm:pt>
    <dgm:pt modelId="{36F11501-8631-4B02-A084-E5174DC94AF2}" type="pres">
      <dgm:prSet presAssocID="{26453A6D-A705-423D-9089-25C2C70872E2}" presName="textRect" presStyleLbl="revTx" presStyleIdx="3" presStyleCnt="4">
        <dgm:presLayoutVars>
          <dgm:chMax val="1"/>
          <dgm:chPref val="1"/>
        </dgm:presLayoutVars>
      </dgm:prSet>
      <dgm:spPr/>
    </dgm:pt>
  </dgm:ptLst>
  <dgm:cxnLst>
    <dgm:cxn modelId="{7BEBE32A-53F7-44EF-991C-8D1B64A5AB45}" type="presOf" srcId="{3C347652-415A-4A2F-9601-ADDD38E601DC}" destId="{851F7331-148D-48C0-81AB-6EBFB5F72440}" srcOrd="0" destOrd="0" presId="urn:microsoft.com/office/officeart/2018/5/layout/IconCircleLabelList"/>
    <dgm:cxn modelId="{D381DE40-444B-471F-8626-C2373AFF734A}" type="presOf" srcId="{26453A6D-A705-423D-9089-25C2C70872E2}" destId="{36F11501-8631-4B02-A084-E5174DC94AF2}" srcOrd="0" destOrd="0" presId="urn:microsoft.com/office/officeart/2018/5/layout/IconCircleLabelList"/>
    <dgm:cxn modelId="{26A98A60-E356-44C6-A740-228D4879025D}" srcId="{5AE68C2B-7959-487A-9314-D60097440C7D}" destId="{DBEB413E-0817-4E75-A4C4-B553D2177C54}" srcOrd="0" destOrd="0" parTransId="{2E20C28A-317C-4D9C-BA71-1075E85F3969}" sibTransId="{C1E86525-F26E-4F0E-9A59-E605ED62F7E3}"/>
    <dgm:cxn modelId="{296AEE47-647C-47B5-BF3A-24D8854CE9F1}" type="presOf" srcId="{5AE68C2B-7959-487A-9314-D60097440C7D}" destId="{2879CF1A-B950-4295-98A5-FCD4241D8A76}" srcOrd="0" destOrd="0" presId="urn:microsoft.com/office/officeart/2018/5/layout/IconCircleLabelList"/>
    <dgm:cxn modelId="{7366CB4D-3284-4400-9C21-6AD6AE999FF9}" srcId="{5AE68C2B-7959-487A-9314-D60097440C7D}" destId="{1E756414-5610-4397-839A-166F6E78EE12}" srcOrd="2" destOrd="0" parTransId="{2E1042DB-0983-4C99-BD3E-3672DEC70E92}" sibTransId="{E9ED0C53-5114-4999-8018-D74274CF57CF}"/>
    <dgm:cxn modelId="{A30BA979-B9F5-43E9-A987-99D61B368288}" type="presOf" srcId="{DBEB413E-0817-4E75-A4C4-B553D2177C54}" destId="{2C2CF1CF-9922-433E-BFFC-46A0F0864F73}" srcOrd="0" destOrd="0" presId="urn:microsoft.com/office/officeart/2018/5/layout/IconCircleLabelList"/>
    <dgm:cxn modelId="{3AB66488-1C1F-403F-920E-0DFB8868B20C}" srcId="{5AE68C2B-7959-487A-9314-D60097440C7D}" destId="{3C347652-415A-4A2F-9601-ADDD38E601DC}" srcOrd="1" destOrd="0" parTransId="{C007C1F0-9F61-4A5E-916A-F10DC291BA79}" sibTransId="{402B57E9-03FB-4902-8D6E-F0007885D41C}"/>
    <dgm:cxn modelId="{2935969C-761B-4F98-B78F-D0796C64913D}" srcId="{5AE68C2B-7959-487A-9314-D60097440C7D}" destId="{26453A6D-A705-423D-9089-25C2C70872E2}" srcOrd="3" destOrd="0" parTransId="{548C660E-3B36-439C-97D2-86FF3C76C6B7}" sibTransId="{F12F744A-7354-4AFE-AE41-4A4FF7617A54}"/>
    <dgm:cxn modelId="{0EEA75DF-9D19-4C2F-AA5D-108E60F87735}" type="presOf" srcId="{1E756414-5610-4397-839A-166F6E78EE12}" destId="{B0ABBB32-9969-4F17-92A6-773B5E8FC349}" srcOrd="0" destOrd="0" presId="urn:microsoft.com/office/officeart/2018/5/layout/IconCircleLabelList"/>
    <dgm:cxn modelId="{2C599FBA-73C0-47BE-9E3F-67BB1B2DB649}" type="presParOf" srcId="{2879CF1A-B950-4295-98A5-FCD4241D8A76}" destId="{E738DF87-44C6-49C5-A60C-D0175F246621}" srcOrd="0" destOrd="0" presId="urn:microsoft.com/office/officeart/2018/5/layout/IconCircleLabelList"/>
    <dgm:cxn modelId="{114B20B0-EE1D-4951-AD5E-03D426E13DF3}" type="presParOf" srcId="{E738DF87-44C6-49C5-A60C-D0175F246621}" destId="{B6D86918-2435-471F-AAC9-019F064DB1C1}" srcOrd="0" destOrd="0" presId="urn:microsoft.com/office/officeart/2018/5/layout/IconCircleLabelList"/>
    <dgm:cxn modelId="{5736176D-AC97-40EC-96DF-3321B2B9C95B}" type="presParOf" srcId="{E738DF87-44C6-49C5-A60C-D0175F246621}" destId="{BCBA5D62-9885-4CCF-ACE4-A86DBD9A41D7}" srcOrd="1" destOrd="0" presId="urn:microsoft.com/office/officeart/2018/5/layout/IconCircleLabelList"/>
    <dgm:cxn modelId="{F5BF1426-629C-4D9D-9729-98A3B0289AAC}" type="presParOf" srcId="{E738DF87-44C6-49C5-A60C-D0175F246621}" destId="{184F5933-5E4E-44D7-B7C7-53AF8D72166B}" srcOrd="2" destOrd="0" presId="urn:microsoft.com/office/officeart/2018/5/layout/IconCircleLabelList"/>
    <dgm:cxn modelId="{7425BF8F-FDBC-4AB6-BB23-AC6FEC684620}" type="presParOf" srcId="{E738DF87-44C6-49C5-A60C-D0175F246621}" destId="{2C2CF1CF-9922-433E-BFFC-46A0F0864F73}" srcOrd="3" destOrd="0" presId="urn:microsoft.com/office/officeart/2018/5/layout/IconCircleLabelList"/>
    <dgm:cxn modelId="{7ABA1768-95F6-4AF4-B147-B25F746F2DBF}" type="presParOf" srcId="{2879CF1A-B950-4295-98A5-FCD4241D8A76}" destId="{9A06C563-71FA-4B36-8A87-F7927C9468C2}" srcOrd="1" destOrd="0" presId="urn:microsoft.com/office/officeart/2018/5/layout/IconCircleLabelList"/>
    <dgm:cxn modelId="{0649B7EA-1EA8-4ACD-840F-7C76E80E3740}" type="presParOf" srcId="{2879CF1A-B950-4295-98A5-FCD4241D8A76}" destId="{8FF9D8FF-A65A-4501-8CA0-CF5896582F97}" srcOrd="2" destOrd="0" presId="urn:microsoft.com/office/officeart/2018/5/layout/IconCircleLabelList"/>
    <dgm:cxn modelId="{6D1EBA98-214D-42BF-BC4C-749535D49D84}" type="presParOf" srcId="{8FF9D8FF-A65A-4501-8CA0-CF5896582F97}" destId="{C6CA619C-F141-4A15-A273-447DE916D525}" srcOrd="0" destOrd="0" presId="urn:microsoft.com/office/officeart/2018/5/layout/IconCircleLabelList"/>
    <dgm:cxn modelId="{485E57A1-BDA5-41A5-A01B-87D698EE78DD}" type="presParOf" srcId="{8FF9D8FF-A65A-4501-8CA0-CF5896582F97}" destId="{A7F9E024-86B1-4734-9184-80539D3EE73A}" srcOrd="1" destOrd="0" presId="urn:microsoft.com/office/officeart/2018/5/layout/IconCircleLabelList"/>
    <dgm:cxn modelId="{41D31F7F-DC0F-4375-846C-450FAD4C44AA}" type="presParOf" srcId="{8FF9D8FF-A65A-4501-8CA0-CF5896582F97}" destId="{A9EA5BF6-6333-4CED-BC89-916D6B9725AB}" srcOrd="2" destOrd="0" presId="urn:microsoft.com/office/officeart/2018/5/layout/IconCircleLabelList"/>
    <dgm:cxn modelId="{59F5FE2D-5644-4576-82E2-32D4E30D51C3}" type="presParOf" srcId="{8FF9D8FF-A65A-4501-8CA0-CF5896582F97}" destId="{851F7331-148D-48C0-81AB-6EBFB5F72440}" srcOrd="3" destOrd="0" presId="urn:microsoft.com/office/officeart/2018/5/layout/IconCircleLabelList"/>
    <dgm:cxn modelId="{1984BDEA-F1EB-4ED5-B970-9D33E8151DF2}" type="presParOf" srcId="{2879CF1A-B950-4295-98A5-FCD4241D8A76}" destId="{392034E1-11B2-458B-9917-07D505070E55}" srcOrd="3" destOrd="0" presId="urn:microsoft.com/office/officeart/2018/5/layout/IconCircleLabelList"/>
    <dgm:cxn modelId="{094260FE-358E-4A1F-9E4D-F7FB040CAFA6}" type="presParOf" srcId="{2879CF1A-B950-4295-98A5-FCD4241D8A76}" destId="{1266058B-8548-4685-90B1-C3C8CFA7BEC9}" srcOrd="4" destOrd="0" presId="urn:microsoft.com/office/officeart/2018/5/layout/IconCircleLabelList"/>
    <dgm:cxn modelId="{C2FBAA6F-E2F0-41D9-8379-9FBB0046381C}" type="presParOf" srcId="{1266058B-8548-4685-90B1-C3C8CFA7BEC9}" destId="{AAE5AB29-1462-4602-B7EE-68A2AB239361}" srcOrd="0" destOrd="0" presId="urn:microsoft.com/office/officeart/2018/5/layout/IconCircleLabelList"/>
    <dgm:cxn modelId="{BD146C64-186A-4D7A-B432-556B0D921D02}" type="presParOf" srcId="{1266058B-8548-4685-90B1-C3C8CFA7BEC9}" destId="{82329597-A7B8-4067-99EF-9E34F8441604}" srcOrd="1" destOrd="0" presId="urn:microsoft.com/office/officeart/2018/5/layout/IconCircleLabelList"/>
    <dgm:cxn modelId="{02EE5113-F3CF-4E9F-8B40-9616304104C6}" type="presParOf" srcId="{1266058B-8548-4685-90B1-C3C8CFA7BEC9}" destId="{EFCE338D-DA87-4383-A0FC-66A175A91C8E}" srcOrd="2" destOrd="0" presId="urn:microsoft.com/office/officeart/2018/5/layout/IconCircleLabelList"/>
    <dgm:cxn modelId="{69A0B1BC-C166-4AC6-A8D4-A38BD98255E9}" type="presParOf" srcId="{1266058B-8548-4685-90B1-C3C8CFA7BEC9}" destId="{B0ABBB32-9969-4F17-92A6-773B5E8FC349}" srcOrd="3" destOrd="0" presId="urn:microsoft.com/office/officeart/2018/5/layout/IconCircleLabelList"/>
    <dgm:cxn modelId="{028DAA9B-08ED-4C85-81AD-5A2056BFFF6B}" type="presParOf" srcId="{2879CF1A-B950-4295-98A5-FCD4241D8A76}" destId="{AFD7FDE2-17F8-4007-92E9-89D03742C4D5}" srcOrd="5" destOrd="0" presId="urn:microsoft.com/office/officeart/2018/5/layout/IconCircleLabelList"/>
    <dgm:cxn modelId="{07DEFB84-4DB7-41D9-B253-A8956A9C78ED}" type="presParOf" srcId="{2879CF1A-B950-4295-98A5-FCD4241D8A76}" destId="{3B15AE19-B51B-40B3-9F63-58ABBC368E45}" srcOrd="6" destOrd="0" presId="urn:microsoft.com/office/officeart/2018/5/layout/IconCircleLabelList"/>
    <dgm:cxn modelId="{BE12922E-8CBD-47DA-BF9C-52FD3846628B}" type="presParOf" srcId="{3B15AE19-B51B-40B3-9F63-58ABBC368E45}" destId="{C80CCBB7-E85E-4B49-B826-A9C11EDF13A0}" srcOrd="0" destOrd="0" presId="urn:microsoft.com/office/officeart/2018/5/layout/IconCircleLabelList"/>
    <dgm:cxn modelId="{63285F78-D330-4D76-99E6-9D243716534A}" type="presParOf" srcId="{3B15AE19-B51B-40B3-9F63-58ABBC368E45}" destId="{2AD2BD14-045E-4161-8D99-1949253E9933}" srcOrd="1" destOrd="0" presId="urn:microsoft.com/office/officeart/2018/5/layout/IconCircleLabelList"/>
    <dgm:cxn modelId="{BC94A2C5-3E30-4BF0-95F3-81EE6B407891}" type="presParOf" srcId="{3B15AE19-B51B-40B3-9F63-58ABBC368E45}" destId="{1A4B7474-B288-468B-A3FB-0BFAFE70D20A}" srcOrd="2" destOrd="0" presId="urn:microsoft.com/office/officeart/2018/5/layout/IconCircleLabelList"/>
    <dgm:cxn modelId="{DDAB3021-C803-40EB-88CE-A4455271BBC5}" type="presParOf" srcId="{3B15AE19-B51B-40B3-9F63-58ABBC368E45}" destId="{36F11501-8631-4B02-A084-E5174DC94AF2}"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72744F-2222-C849-BA03-16E7DE6DD412}" type="doc">
      <dgm:prSet loTypeId="urn:microsoft.com/office/officeart/2005/8/layout/radial1" loCatId="" qsTypeId="urn:microsoft.com/office/officeart/2005/8/quickstyle/simple1" qsCatId="simple" csTypeId="urn:microsoft.com/office/officeart/2005/8/colors/accent0_1" csCatId="mainScheme" phldr="1"/>
      <dgm:spPr/>
      <dgm:t>
        <a:bodyPr/>
        <a:lstStyle/>
        <a:p>
          <a:endParaRPr lang="en-US"/>
        </a:p>
      </dgm:t>
    </dgm:pt>
    <dgm:pt modelId="{4C8E7159-FEC2-164D-8B51-F36E5C295D70}">
      <dgm:prSet phldrT="[Text]" custT="1"/>
      <dgm:spPr>
        <a:solidFill>
          <a:schemeClr val="tx1"/>
        </a:solidFill>
        <a:ln w="28575">
          <a:solidFill>
            <a:schemeClr val="bg1"/>
          </a:solidFill>
        </a:ln>
      </dgm:spPr>
      <dgm:t>
        <a:bodyPr/>
        <a:lstStyle/>
        <a:p>
          <a:r>
            <a:rPr lang="en-US" sz="2600" b="1" dirty="0">
              <a:solidFill>
                <a:schemeClr val="bg1"/>
              </a:solidFill>
              <a:latin typeface="Arial" panose="020B0604020202020204" pitchFamily="34" charset="0"/>
              <a:cs typeface="Arial" panose="020B0604020202020204" pitchFamily="34" charset="0"/>
            </a:rPr>
            <a:t>SUPPORTS</a:t>
          </a:r>
        </a:p>
      </dgm:t>
    </dgm:pt>
    <dgm:pt modelId="{883C6334-368B-5841-821D-477C73826C7F}" type="parTrans" cxnId="{8B552E3E-5639-0E40-B4D6-FE551625FD3F}">
      <dgm:prSet/>
      <dgm:spPr/>
      <dgm:t>
        <a:bodyPr/>
        <a:lstStyle/>
        <a:p>
          <a:endParaRPr lang="en-US"/>
        </a:p>
      </dgm:t>
    </dgm:pt>
    <dgm:pt modelId="{DB8319F8-FFB6-044D-A2EA-309A509EDF0E}" type="sibTrans" cxnId="{8B552E3E-5639-0E40-B4D6-FE551625FD3F}">
      <dgm:prSet/>
      <dgm:spPr/>
      <dgm:t>
        <a:bodyPr/>
        <a:lstStyle/>
        <a:p>
          <a:endParaRPr lang="en-US"/>
        </a:p>
      </dgm:t>
    </dgm:pt>
    <dgm:pt modelId="{4E8C52C6-3C9F-A34B-BD32-B946A41AFF96}">
      <dgm:prSet phldrT="[Text]" custT="1"/>
      <dgm:spPr>
        <a:solidFill>
          <a:schemeClr val="tx2">
            <a:lumMod val="75000"/>
          </a:schemeClr>
        </a:solidFill>
        <a:ln w="38100">
          <a:solidFill>
            <a:schemeClr val="tx1"/>
          </a:solidFill>
        </a:ln>
      </dgm:spPr>
      <dgm:t>
        <a:bodyPr/>
        <a:lstStyle/>
        <a:p>
          <a:r>
            <a:rPr lang="en-US" sz="2400" dirty="0">
              <a:solidFill>
                <a:schemeClr val="bg1"/>
              </a:solidFill>
            </a:rPr>
            <a:t>FAMILY</a:t>
          </a:r>
        </a:p>
      </dgm:t>
    </dgm:pt>
    <dgm:pt modelId="{D16BD05F-598D-EE4C-A8DF-DC802A198BD9}" type="parTrans" cxnId="{7F8EB093-2686-1742-9BBD-E5695C508EB3}">
      <dgm:prSet/>
      <dgm:spPr/>
      <dgm:t>
        <a:bodyPr/>
        <a:lstStyle/>
        <a:p>
          <a:endParaRPr lang="en-US"/>
        </a:p>
      </dgm:t>
    </dgm:pt>
    <dgm:pt modelId="{DE742B68-0EC2-7D4F-B6D9-CC8CA09B5656}" type="sibTrans" cxnId="{7F8EB093-2686-1742-9BBD-E5695C508EB3}">
      <dgm:prSet/>
      <dgm:spPr/>
      <dgm:t>
        <a:bodyPr/>
        <a:lstStyle/>
        <a:p>
          <a:endParaRPr lang="en-US"/>
        </a:p>
      </dgm:t>
    </dgm:pt>
    <dgm:pt modelId="{EDF952D0-260D-414E-96FD-AEFB414D6E6F}">
      <dgm:prSet phldrT="[Text]" custT="1"/>
      <dgm:spPr>
        <a:solidFill>
          <a:schemeClr val="tx2">
            <a:lumMod val="75000"/>
          </a:schemeClr>
        </a:solidFill>
        <a:ln w="38100">
          <a:solidFill>
            <a:schemeClr val="tx1"/>
          </a:solidFill>
        </a:ln>
      </dgm:spPr>
      <dgm:t>
        <a:bodyPr/>
        <a:lstStyle/>
        <a:p>
          <a:r>
            <a:rPr lang="en-US" sz="2200" b="0" dirty="0">
              <a:solidFill>
                <a:schemeClr val="bg1"/>
              </a:solidFill>
            </a:rPr>
            <a:t>PARTNER</a:t>
          </a:r>
        </a:p>
      </dgm:t>
    </dgm:pt>
    <dgm:pt modelId="{376D0D9E-5A44-2F47-ABB3-873F6CE7A47E}" type="parTrans" cxnId="{D329FFB9-E1A3-BD47-AFC8-0E119F6444D5}">
      <dgm:prSet/>
      <dgm:spPr/>
      <dgm:t>
        <a:bodyPr/>
        <a:lstStyle/>
        <a:p>
          <a:endParaRPr lang="en-US"/>
        </a:p>
      </dgm:t>
    </dgm:pt>
    <dgm:pt modelId="{75F86CCD-2716-D943-A1AD-D9CCB8261EBF}" type="sibTrans" cxnId="{D329FFB9-E1A3-BD47-AFC8-0E119F6444D5}">
      <dgm:prSet/>
      <dgm:spPr/>
      <dgm:t>
        <a:bodyPr/>
        <a:lstStyle/>
        <a:p>
          <a:endParaRPr lang="en-US"/>
        </a:p>
      </dgm:t>
    </dgm:pt>
    <dgm:pt modelId="{9719FEE6-13BD-8C4E-AB67-DEBBC9E73F8D}">
      <dgm:prSet phldrT="[Text]" custT="1"/>
      <dgm:spPr>
        <a:solidFill>
          <a:schemeClr val="tx2">
            <a:lumMod val="75000"/>
          </a:schemeClr>
        </a:solidFill>
        <a:ln w="38100">
          <a:solidFill>
            <a:schemeClr val="tx1"/>
          </a:solidFill>
        </a:ln>
      </dgm:spPr>
      <dgm:t>
        <a:bodyPr/>
        <a:lstStyle/>
        <a:p>
          <a:r>
            <a:rPr lang="en-US" sz="2400" dirty="0">
              <a:solidFill>
                <a:schemeClr val="bg1"/>
              </a:solidFill>
            </a:rPr>
            <a:t>THE GYM</a:t>
          </a:r>
          <a:endParaRPr lang="en-US" sz="2400" dirty="0"/>
        </a:p>
      </dgm:t>
    </dgm:pt>
    <dgm:pt modelId="{795B36D2-3251-A247-8600-FB27F2732321}" type="parTrans" cxnId="{CE92355F-5603-A042-BA39-1A49E6541823}">
      <dgm:prSet/>
      <dgm:spPr/>
      <dgm:t>
        <a:bodyPr/>
        <a:lstStyle/>
        <a:p>
          <a:endParaRPr lang="en-US"/>
        </a:p>
      </dgm:t>
    </dgm:pt>
    <dgm:pt modelId="{B19B9453-F11C-C94C-A3C3-737640328720}" type="sibTrans" cxnId="{CE92355F-5603-A042-BA39-1A49E6541823}">
      <dgm:prSet/>
      <dgm:spPr/>
      <dgm:t>
        <a:bodyPr/>
        <a:lstStyle/>
        <a:p>
          <a:endParaRPr lang="en-US"/>
        </a:p>
      </dgm:t>
    </dgm:pt>
    <dgm:pt modelId="{55E158A0-0351-3846-AF24-FD25E3FA36AF}">
      <dgm:prSet custT="1"/>
      <dgm:spPr>
        <a:solidFill>
          <a:schemeClr val="tx2">
            <a:lumMod val="75000"/>
          </a:schemeClr>
        </a:solidFill>
        <a:ln w="38100">
          <a:solidFill>
            <a:schemeClr val="tx1"/>
          </a:solidFill>
        </a:ln>
      </dgm:spPr>
      <dgm:t>
        <a:bodyPr/>
        <a:lstStyle/>
        <a:p>
          <a:pPr>
            <a:lnSpc>
              <a:spcPct val="100000"/>
            </a:lnSpc>
            <a:spcAft>
              <a:spcPts val="0"/>
            </a:spcAft>
          </a:pPr>
          <a:r>
            <a:rPr lang="en-US" sz="2200" dirty="0">
              <a:solidFill>
                <a:schemeClr val="bg1"/>
              </a:solidFill>
            </a:rPr>
            <a:t>ROOM</a:t>
          </a:r>
        </a:p>
        <a:p>
          <a:pPr>
            <a:lnSpc>
              <a:spcPct val="100000"/>
            </a:lnSpc>
            <a:spcAft>
              <a:spcPts val="0"/>
            </a:spcAft>
          </a:pPr>
          <a:r>
            <a:rPr lang="en-US" sz="2200" dirty="0">
              <a:solidFill>
                <a:schemeClr val="bg1"/>
              </a:solidFill>
            </a:rPr>
            <a:t>MATE</a:t>
          </a:r>
          <a:endParaRPr lang="en-US" sz="2200" dirty="0"/>
        </a:p>
      </dgm:t>
    </dgm:pt>
    <dgm:pt modelId="{F8C7A7B4-E3DA-E942-B883-E54D0F474FAB}" type="parTrans" cxnId="{CAEF2399-BDF0-1240-8035-DE5B6E66FC70}">
      <dgm:prSet/>
      <dgm:spPr/>
      <dgm:t>
        <a:bodyPr/>
        <a:lstStyle/>
        <a:p>
          <a:endParaRPr lang="en-US"/>
        </a:p>
      </dgm:t>
    </dgm:pt>
    <dgm:pt modelId="{C22185DD-480E-2A4E-9A53-3CE39FBE823F}" type="sibTrans" cxnId="{CAEF2399-BDF0-1240-8035-DE5B6E66FC70}">
      <dgm:prSet/>
      <dgm:spPr/>
      <dgm:t>
        <a:bodyPr/>
        <a:lstStyle/>
        <a:p>
          <a:endParaRPr lang="en-US"/>
        </a:p>
      </dgm:t>
    </dgm:pt>
    <dgm:pt modelId="{30475159-A5B6-634F-8BDC-AE30469B4CE3}">
      <dgm:prSet custT="1"/>
      <dgm:spPr>
        <a:solidFill>
          <a:schemeClr val="tx2">
            <a:lumMod val="75000"/>
          </a:schemeClr>
        </a:solidFill>
        <a:ln w="38100">
          <a:solidFill>
            <a:schemeClr val="tx1"/>
          </a:solidFill>
        </a:ln>
      </dgm:spPr>
      <dgm:t>
        <a:bodyPr/>
        <a:lstStyle/>
        <a:p>
          <a:pPr algn="ctr"/>
          <a:r>
            <a:rPr lang="en-US" sz="2400" dirty="0">
              <a:solidFill>
                <a:schemeClr val="bg1"/>
              </a:solidFill>
            </a:rPr>
            <a:t>ART</a:t>
          </a:r>
          <a:endParaRPr lang="en-US" sz="2400" dirty="0"/>
        </a:p>
      </dgm:t>
    </dgm:pt>
    <dgm:pt modelId="{E9F93803-6866-7942-92FC-4E797FCCE494}" type="parTrans" cxnId="{9D02272F-D2FB-8048-984A-01AEC53EC339}">
      <dgm:prSet/>
      <dgm:spPr/>
      <dgm:t>
        <a:bodyPr/>
        <a:lstStyle/>
        <a:p>
          <a:endParaRPr lang="en-US"/>
        </a:p>
      </dgm:t>
    </dgm:pt>
    <dgm:pt modelId="{BD5F8AB5-5E9D-6F41-8CC4-5E04AD48740A}" type="sibTrans" cxnId="{9D02272F-D2FB-8048-984A-01AEC53EC339}">
      <dgm:prSet/>
      <dgm:spPr/>
      <dgm:t>
        <a:bodyPr/>
        <a:lstStyle/>
        <a:p>
          <a:endParaRPr lang="en-US"/>
        </a:p>
      </dgm:t>
    </dgm:pt>
    <dgm:pt modelId="{6BF70D71-0716-E448-9BEA-DD42D61DB599}">
      <dgm:prSet phldrT="[Text]" custT="1"/>
      <dgm:spPr>
        <a:solidFill>
          <a:schemeClr val="tx2">
            <a:lumMod val="75000"/>
          </a:schemeClr>
        </a:solidFill>
        <a:ln w="38100">
          <a:solidFill>
            <a:schemeClr val="tx1"/>
          </a:solidFill>
        </a:ln>
      </dgm:spPr>
      <dgm:t>
        <a:bodyPr/>
        <a:lstStyle/>
        <a:p>
          <a:r>
            <a:rPr lang="en-US" sz="2400" dirty="0">
              <a:solidFill>
                <a:schemeClr val="bg1"/>
              </a:solidFill>
            </a:rPr>
            <a:t>PETS</a:t>
          </a:r>
          <a:endParaRPr lang="en-US" sz="2400" dirty="0"/>
        </a:p>
      </dgm:t>
    </dgm:pt>
    <dgm:pt modelId="{EE4AACC1-BFB1-D444-93CC-88B7F1F912B8}" type="sibTrans" cxnId="{EF82971A-6595-214C-98DA-EFF4AED07AF3}">
      <dgm:prSet/>
      <dgm:spPr/>
      <dgm:t>
        <a:bodyPr/>
        <a:lstStyle/>
        <a:p>
          <a:endParaRPr lang="en-US"/>
        </a:p>
      </dgm:t>
    </dgm:pt>
    <dgm:pt modelId="{9655CBC3-744F-B049-A54D-8CB736CD0951}" type="parTrans" cxnId="{EF82971A-6595-214C-98DA-EFF4AED07AF3}">
      <dgm:prSet/>
      <dgm:spPr/>
      <dgm:t>
        <a:bodyPr/>
        <a:lstStyle/>
        <a:p>
          <a:endParaRPr lang="en-US"/>
        </a:p>
      </dgm:t>
    </dgm:pt>
    <dgm:pt modelId="{4D4F8F38-6AB1-6740-AC7C-410317F69C01}">
      <dgm:prSet custT="1"/>
      <dgm:spPr>
        <a:solidFill>
          <a:schemeClr val="tx2">
            <a:lumMod val="75000"/>
          </a:schemeClr>
        </a:solidFill>
        <a:ln w="38100"/>
      </dgm:spPr>
      <dgm:t>
        <a:bodyPr/>
        <a:lstStyle/>
        <a:p>
          <a:r>
            <a:rPr lang="en-US" sz="2000" dirty="0">
              <a:solidFill>
                <a:schemeClr val="bg1"/>
              </a:solidFill>
            </a:rPr>
            <a:t>THERAPIST</a:t>
          </a:r>
        </a:p>
      </dgm:t>
    </dgm:pt>
    <dgm:pt modelId="{FABF3DC1-6C49-6348-BC4B-0ED7997E27B0}" type="parTrans" cxnId="{98F8D796-C6B8-9945-9E7A-7EA967EC549D}">
      <dgm:prSet/>
      <dgm:spPr/>
      <dgm:t>
        <a:bodyPr/>
        <a:lstStyle/>
        <a:p>
          <a:endParaRPr lang="en-US"/>
        </a:p>
      </dgm:t>
    </dgm:pt>
    <dgm:pt modelId="{FA492E04-32D0-5845-90B3-BD6FC60DD8D6}" type="sibTrans" cxnId="{98F8D796-C6B8-9945-9E7A-7EA967EC549D}">
      <dgm:prSet/>
      <dgm:spPr/>
      <dgm:t>
        <a:bodyPr/>
        <a:lstStyle/>
        <a:p>
          <a:endParaRPr lang="en-US"/>
        </a:p>
      </dgm:t>
    </dgm:pt>
    <dgm:pt modelId="{C22E1C27-278B-D94D-AE63-A70F0508E7B3}" type="pres">
      <dgm:prSet presAssocID="{6B72744F-2222-C849-BA03-16E7DE6DD412}" presName="cycle" presStyleCnt="0">
        <dgm:presLayoutVars>
          <dgm:chMax val="1"/>
          <dgm:dir/>
          <dgm:animLvl val="ctr"/>
          <dgm:resizeHandles val="exact"/>
        </dgm:presLayoutVars>
      </dgm:prSet>
      <dgm:spPr/>
    </dgm:pt>
    <dgm:pt modelId="{E7C0F66C-DA19-5342-BDD1-B5073618DB12}" type="pres">
      <dgm:prSet presAssocID="{4C8E7159-FEC2-164D-8B51-F36E5C295D70}" presName="centerShape" presStyleLbl="node0" presStyleIdx="0" presStyleCnt="1" custScaleX="243231" custScaleY="101231" custLinFactNeighborX="7828" custLinFactNeighborY="-3177"/>
      <dgm:spPr/>
    </dgm:pt>
    <dgm:pt modelId="{5F5C11B1-8C77-1E4B-A979-4323732D9BB4}" type="pres">
      <dgm:prSet presAssocID="{D16BD05F-598D-EE4C-A8DF-DC802A198BD9}" presName="Name9" presStyleLbl="parChTrans1D2" presStyleIdx="0" presStyleCnt="7"/>
      <dgm:spPr/>
    </dgm:pt>
    <dgm:pt modelId="{50BAE8FB-6FD6-A543-86BF-A2D1228C8F56}" type="pres">
      <dgm:prSet presAssocID="{D16BD05F-598D-EE4C-A8DF-DC802A198BD9}" presName="connTx" presStyleLbl="parChTrans1D2" presStyleIdx="0" presStyleCnt="7"/>
      <dgm:spPr/>
    </dgm:pt>
    <dgm:pt modelId="{370D6F4C-44BE-3749-A7E0-19CBF47CC028}" type="pres">
      <dgm:prSet presAssocID="{4E8C52C6-3C9F-A34B-BD32-B946A41AFF96}" presName="node" presStyleLbl="node1" presStyleIdx="0" presStyleCnt="7" custScaleX="129307" custRadScaleRad="106905" custRadScaleInc="-73922">
        <dgm:presLayoutVars>
          <dgm:bulletEnabled val="1"/>
        </dgm:presLayoutVars>
      </dgm:prSet>
      <dgm:spPr/>
    </dgm:pt>
    <dgm:pt modelId="{C2C1961A-573C-6644-A78B-7425C2BC0F86}" type="pres">
      <dgm:prSet presAssocID="{376D0D9E-5A44-2F47-ABB3-873F6CE7A47E}" presName="Name9" presStyleLbl="parChTrans1D2" presStyleIdx="1" presStyleCnt="7"/>
      <dgm:spPr/>
    </dgm:pt>
    <dgm:pt modelId="{A1C20C40-AE75-2342-9D07-1005D31B5CD9}" type="pres">
      <dgm:prSet presAssocID="{376D0D9E-5A44-2F47-ABB3-873F6CE7A47E}" presName="connTx" presStyleLbl="parChTrans1D2" presStyleIdx="1" presStyleCnt="7"/>
      <dgm:spPr/>
    </dgm:pt>
    <dgm:pt modelId="{D92A7E09-D9DD-A44A-91BC-E7F97EF5C728}" type="pres">
      <dgm:prSet presAssocID="{EDF952D0-260D-414E-96FD-AEFB414D6E6F}" presName="node" presStyleLbl="node1" presStyleIdx="1" presStyleCnt="7" custScaleX="133833" custRadScaleRad="149056" custRadScaleInc="-19493">
        <dgm:presLayoutVars>
          <dgm:bulletEnabled val="1"/>
        </dgm:presLayoutVars>
      </dgm:prSet>
      <dgm:spPr/>
    </dgm:pt>
    <dgm:pt modelId="{99756C23-5824-B241-85A0-3C500A4430D0}" type="pres">
      <dgm:prSet presAssocID="{F8C7A7B4-E3DA-E942-B883-E54D0F474FAB}" presName="Name9" presStyleLbl="parChTrans1D2" presStyleIdx="2" presStyleCnt="7"/>
      <dgm:spPr/>
    </dgm:pt>
    <dgm:pt modelId="{5B5E6D98-5A0D-8C42-9EE0-342E179E56FA}" type="pres">
      <dgm:prSet presAssocID="{F8C7A7B4-E3DA-E942-B883-E54D0F474FAB}" presName="connTx" presStyleLbl="parChTrans1D2" presStyleIdx="2" presStyleCnt="7"/>
      <dgm:spPr/>
    </dgm:pt>
    <dgm:pt modelId="{F7E9A562-0E14-6240-AE5B-FEBE37109D4A}" type="pres">
      <dgm:prSet presAssocID="{55E158A0-0351-3846-AF24-FD25E3FA36AF}" presName="node" presStyleLbl="node1" presStyleIdx="2" presStyleCnt="7" custScaleX="155359" custRadScaleRad="194930" custRadScaleInc="-26874">
        <dgm:presLayoutVars>
          <dgm:bulletEnabled val="1"/>
        </dgm:presLayoutVars>
      </dgm:prSet>
      <dgm:spPr/>
    </dgm:pt>
    <dgm:pt modelId="{9DEF0031-4AD0-B74F-8CF2-A70F0A528049}" type="pres">
      <dgm:prSet presAssocID="{FABF3DC1-6C49-6348-BC4B-0ED7997E27B0}" presName="Name9" presStyleLbl="parChTrans1D2" presStyleIdx="3" presStyleCnt="7"/>
      <dgm:spPr/>
    </dgm:pt>
    <dgm:pt modelId="{A4892EFB-081E-C842-B6D5-C83096314041}" type="pres">
      <dgm:prSet presAssocID="{FABF3DC1-6C49-6348-BC4B-0ED7997E27B0}" presName="connTx" presStyleLbl="parChTrans1D2" presStyleIdx="3" presStyleCnt="7"/>
      <dgm:spPr/>
    </dgm:pt>
    <dgm:pt modelId="{50354B93-AB5D-9443-810A-1EA003B24AFF}" type="pres">
      <dgm:prSet presAssocID="{4D4F8F38-6AB1-6740-AC7C-410317F69C01}" presName="node" presStyleLbl="node1" presStyleIdx="3" presStyleCnt="7" custScaleX="140993" custRadScaleRad="125912" custRadScaleInc="-93206">
        <dgm:presLayoutVars>
          <dgm:bulletEnabled val="1"/>
        </dgm:presLayoutVars>
      </dgm:prSet>
      <dgm:spPr/>
    </dgm:pt>
    <dgm:pt modelId="{13EC18EC-6444-B741-8BA1-CF3E4E36B9AC}" type="pres">
      <dgm:prSet presAssocID="{795B36D2-3251-A247-8600-FB27F2732321}" presName="Name9" presStyleLbl="parChTrans1D2" presStyleIdx="4" presStyleCnt="7"/>
      <dgm:spPr/>
    </dgm:pt>
    <dgm:pt modelId="{8D8F4036-5C95-354C-A3EA-7D74EB701B0B}" type="pres">
      <dgm:prSet presAssocID="{795B36D2-3251-A247-8600-FB27F2732321}" presName="connTx" presStyleLbl="parChTrans1D2" presStyleIdx="4" presStyleCnt="7"/>
      <dgm:spPr/>
    </dgm:pt>
    <dgm:pt modelId="{B82915F6-6568-E249-B49C-0614665EFF18}" type="pres">
      <dgm:prSet presAssocID="{9719FEE6-13BD-8C4E-AB67-DEBBC9E73F8D}" presName="node" presStyleLbl="node1" presStyleIdx="4" presStyleCnt="7" custScaleX="133988" custRadScaleRad="103434" custRadScaleInc="9098">
        <dgm:presLayoutVars>
          <dgm:bulletEnabled val="1"/>
        </dgm:presLayoutVars>
      </dgm:prSet>
      <dgm:spPr/>
    </dgm:pt>
    <dgm:pt modelId="{EE72135A-6958-F14D-8DE2-68D017E17279}" type="pres">
      <dgm:prSet presAssocID="{9655CBC3-744F-B049-A54D-8CB736CD0951}" presName="Name9" presStyleLbl="parChTrans1D2" presStyleIdx="5" presStyleCnt="7"/>
      <dgm:spPr/>
    </dgm:pt>
    <dgm:pt modelId="{36A3BD1D-F7F2-AF4F-9B81-335F32B72635}" type="pres">
      <dgm:prSet presAssocID="{9655CBC3-744F-B049-A54D-8CB736CD0951}" presName="connTx" presStyleLbl="parChTrans1D2" presStyleIdx="5" presStyleCnt="7"/>
      <dgm:spPr/>
    </dgm:pt>
    <dgm:pt modelId="{AEA39E3E-0FC1-B94D-8C98-C06F05510015}" type="pres">
      <dgm:prSet presAssocID="{6BF70D71-0716-E448-9BEA-DD42D61DB599}" presName="node" presStyleLbl="node1" presStyleIdx="5" presStyleCnt="7" custScaleX="105710" custScaleY="75171" custRadScaleRad="157763" custRadScaleInc="-12957">
        <dgm:presLayoutVars>
          <dgm:bulletEnabled val="1"/>
        </dgm:presLayoutVars>
      </dgm:prSet>
      <dgm:spPr/>
    </dgm:pt>
    <dgm:pt modelId="{7F34CE34-0C90-F841-B140-44E1E9081F5A}" type="pres">
      <dgm:prSet presAssocID="{E9F93803-6866-7942-92FC-4E797FCCE494}" presName="Name9" presStyleLbl="parChTrans1D2" presStyleIdx="6" presStyleCnt="7"/>
      <dgm:spPr/>
    </dgm:pt>
    <dgm:pt modelId="{4330F7FA-A88D-9540-9D15-AEB25B0B0396}" type="pres">
      <dgm:prSet presAssocID="{E9F93803-6866-7942-92FC-4E797FCCE494}" presName="connTx" presStyleLbl="parChTrans1D2" presStyleIdx="6" presStyleCnt="7"/>
      <dgm:spPr/>
    </dgm:pt>
    <dgm:pt modelId="{9C41B4E1-72FF-F84A-88E9-47767107A362}" type="pres">
      <dgm:prSet presAssocID="{30475159-A5B6-634F-8BDC-AE30469B4CE3}" presName="node" presStyleLbl="node1" presStyleIdx="6" presStyleCnt="7" custScaleX="116658" custScaleY="75253" custRadScaleRad="200685" custRadScaleInc="-118086">
        <dgm:presLayoutVars>
          <dgm:bulletEnabled val="1"/>
        </dgm:presLayoutVars>
      </dgm:prSet>
      <dgm:spPr/>
    </dgm:pt>
  </dgm:ptLst>
  <dgm:cxnLst>
    <dgm:cxn modelId="{B9548E04-BD9A-2D48-B0A2-2A9803F23001}" type="presOf" srcId="{F8C7A7B4-E3DA-E942-B883-E54D0F474FAB}" destId="{99756C23-5824-B241-85A0-3C500A4430D0}" srcOrd="0" destOrd="0" presId="urn:microsoft.com/office/officeart/2005/8/layout/radial1"/>
    <dgm:cxn modelId="{EF82971A-6595-214C-98DA-EFF4AED07AF3}" srcId="{4C8E7159-FEC2-164D-8B51-F36E5C295D70}" destId="{6BF70D71-0716-E448-9BEA-DD42D61DB599}" srcOrd="5" destOrd="0" parTransId="{9655CBC3-744F-B049-A54D-8CB736CD0951}" sibTransId="{EE4AACC1-BFB1-D444-93CC-88B7F1F912B8}"/>
    <dgm:cxn modelId="{CA038A1D-7CA1-604F-B05B-30C6BD4A0DA7}" type="presOf" srcId="{6B72744F-2222-C849-BA03-16E7DE6DD412}" destId="{C22E1C27-278B-D94D-AE63-A70F0508E7B3}" srcOrd="0" destOrd="0" presId="urn:microsoft.com/office/officeart/2005/8/layout/radial1"/>
    <dgm:cxn modelId="{9D02272F-D2FB-8048-984A-01AEC53EC339}" srcId="{4C8E7159-FEC2-164D-8B51-F36E5C295D70}" destId="{30475159-A5B6-634F-8BDC-AE30469B4CE3}" srcOrd="6" destOrd="0" parTransId="{E9F93803-6866-7942-92FC-4E797FCCE494}" sibTransId="{BD5F8AB5-5E9D-6F41-8CC4-5E04AD48740A}"/>
    <dgm:cxn modelId="{8A600539-D3DC-424F-A25C-99768ABD85AB}" type="presOf" srcId="{6BF70D71-0716-E448-9BEA-DD42D61DB599}" destId="{AEA39E3E-0FC1-B94D-8C98-C06F05510015}" srcOrd="0" destOrd="0" presId="urn:microsoft.com/office/officeart/2005/8/layout/radial1"/>
    <dgm:cxn modelId="{8B552E3E-5639-0E40-B4D6-FE551625FD3F}" srcId="{6B72744F-2222-C849-BA03-16E7DE6DD412}" destId="{4C8E7159-FEC2-164D-8B51-F36E5C295D70}" srcOrd="0" destOrd="0" parTransId="{883C6334-368B-5841-821D-477C73826C7F}" sibTransId="{DB8319F8-FFB6-044D-A2EA-309A509EDF0E}"/>
    <dgm:cxn modelId="{CE92355F-5603-A042-BA39-1A49E6541823}" srcId="{4C8E7159-FEC2-164D-8B51-F36E5C295D70}" destId="{9719FEE6-13BD-8C4E-AB67-DEBBC9E73F8D}" srcOrd="4" destOrd="0" parTransId="{795B36D2-3251-A247-8600-FB27F2732321}" sibTransId="{B19B9453-F11C-C94C-A3C3-737640328720}"/>
    <dgm:cxn modelId="{9557C161-EB75-2846-90EB-A8B94899A328}" type="presOf" srcId="{D16BD05F-598D-EE4C-A8DF-DC802A198BD9}" destId="{5F5C11B1-8C77-1E4B-A979-4323732D9BB4}" srcOrd="0" destOrd="0" presId="urn:microsoft.com/office/officeart/2005/8/layout/radial1"/>
    <dgm:cxn modelId="{FD81946B-2255-CF44-8468-05576893DE64}" type="presOf" srcId="{F8C7A7B4-E3DA-E942-B883-E54D0F474FAB}" destId="{5B5E6D98-5A0D-8C42-9EE0-342E179E56FA}" srcOrd="1" destOrd="0" presId="urn:microsoft.com/office/officeart/2005/8/layout/radial1"/>
    <dgm:cxn modelId="{E2D33C51-6D32-2D41-99A7-C9DCB0912E7F}" type="presOf" srcId="{376D0D9E-5A44-2F47-ABB3-873F6CE7A47E}" destId="{A1C20C40-AE75-2342-9D07-1005D31B5CD9}" srcOrd="1" destOrd="0" presId="urn:microsoft.com/office/officeart/2005/8/layout/radial1"/>
    <dgm:cxn modelId="{FCB7BA56-6755-4244-91D5-B08EE598816D}" type="presOf" srcId="{FABF3DC1-6C49-6348-BC4B-0ED7997E27B0}" destId="{9DEF0031-4AD0-B74F-8CF2-A70F0A528049}" srcOrd="0" destOrd="0" presId="urn:microsoft.com/office/officeart/2005/8/layout/radial1"/>
    <dgm:cxn modelId="{260BCC76-953A-CE40-B02B-D55F1BD2BA41}" type="presOf" srcId="{EDF952D0-260D-414E-96FD-AEFB414D6E6F}" destId="{D92A7E09-D9DD-A44A-91BC-E7F97EF5C728}" srcOrd="0" destOrd="0" presId="urn:microsoft.com/office/officeart/2005/8/layout/radial1"/>
    <dgm:cxn modelId="{73DD0477-DF7D-CE46-90A7-D6AF48AF3C21}" type="presOf" srcId="{4C8E7159-FEC2-164D-8B51-F36E5C295D70}" destId="{E7C0F66C-DA19-5342-BDD1-B5073618DB12}" srcOrd="0" destOrd="0" presId="urn:microsoft.com/office/officeart/2005/8/layout/radial1"/>
    <dgm:cxn modelId="{3CBF9D85-3FD4-4240-86CF-F470D32A04DD}" type="presOf" srcId="{D16BD05F-598D-EE4C-A8DF-DC802A198BD9}" destId="{50BAE8FB-6FD6-A543-86BF-A2D1228C8F56}" srcOrd="1" destOrd="0" presId="urn:microsoft.com/office/officeart/2005/8/layout/radial1"/>
    <dgm:cxn modelId="{75ACD591-A1F5-1544-9A0B-F182B747719A}" type="presOf" srcId="{FABF3DC1-6C49-6348-BC4B-0ED7997E27B0}" destId="{A4892EFB-081E-C842-B6D5-C83096314041}" srcOrd="1" destOrd="0" presId="urn:microsoft.com/office/officeart/2005/8/layout/radial1"/>
    <dgm:cxn modelId="{7F8EB093-2686-1742-9BBD-E5695C508EB3}" srcId="{4C8E7159-FEC2-164D-8B51-F36E5C295D70}" destId="{4E8C52C6-3C9F-A34B-BD32-B946A41AFF96}" srcOrd="0" destOrd="0" parTransId="{D16BD05F-598D-EE4C-A8DF-DC802A198BD9}" sibTransId="{DE742B68-0EC2-7D4F-B6D9-CC8CA09B5656}"/>
    <dgm:cxn modelId="{98F8D796-C6B8-9945-9E7A-7EA967EC549D}" srcId="{4C8E7159-FEC2-164D-8B51-F36E5C295D70}" destId="{4D4F8F38-6AB1-6740-AC7C-410317F69C01}" srcOrd="3" destOrd="0" parTransId="{FABF3DC1-6C49-6348-BC4B-0ED7997E27B0}" sibTransId="{FA492E04-32D0-5845-90B3-BD6FC60DD8D6}"/>
    <dgm:cxn modelId="{CAEF2399-BDF0-1240-8035-DE5B6E66FC70}" srcId="{4C8E7159-FEC2-164D-8B51-F36E5C295D70}" destId="{55E158A0-0351-3846-AF24-FD25E3FA36AF}" srcOrd="2" destOrd="0" parTransId="{F8C7A7B4-E3DA-E942-B883-E54D0F474FAB}" sibTransId="{C22185DD-480E-2A4E-9A53-3CE39FBE823F}"/>
    <dgm:cxn modelId="{98A45CB3-B24B-2A48-B340-1988788B7769}" type="presOf" srcId="{55E158A0-0351-3846-AF24-FD25E3FA36AF}" destId="{F7E9A562-0E14-6240-AE5B-FEBE37109D4A}" srcOrd="0" destOrd="0" presId="urn:microsoft.com/office/officeart/2005/8/layout/radial1"/>
    <dgm:cxn modelId="{1BEAF8B7-05C9-AF42-8BE2-032201588869}" type="presOf" srcId="{376D0D9E-5A44-2F47-ABB3-873F6CE7A47E}" destId="{C2C1961A-573C-6644-A78B-7425C2BC0F86}" srcOrd="0" destOrd="0" presId="urn:microsoft.com/office/officeart/2005/8/layout/radial1"/>
    <dgm:cxn modelId="{D329FFB9-E1A3-BD47-AFC8-0E119F6444D5}" srcId="{4C8E7159-FEC2-164D-8B51-F36E5C295D70}" destId="{EDF952D0-260D-414E-96FD-AEFB414D6E6F}" srcOrd="1" destOrd="0" parTransId="{376D0D9E-5A44-2F47-ABB3-873F6CE7A47E}" sibTransId="{75F86CCD-2716-D943-A1AD-D9CCB8261EBF}"/>
    <dgm:cxn modelId="{340CA6C1-218C-7949-9858-878FFD95113E}" type="presOf" srcId="{9655CBC3-744F-B049-A54D-8CB736CD0951}" destId="{EE72135A-6958-F14D-8DE2-68D017E17279}" srcOrd="0" destOrd="0" presId="urn:microsoft.com/office/officeart/2005/8/layout/radial1"/>
    <dgm:cxn modelId="{9DBCF5CB-4552-4249-AA25-A2163643B080}" type="presOf" srcId="{9719FEE6-13BD-8C4E-AB67-DEBBC9E73F8D}" destId="{B82915F6-6568-E249-B49C-0614665EFF18}" srcOrd="0" destOrd="0" presId="urn:microsoft.com/office/officeart/2005/8/layout/radial1"/>
    <dgm:cxn modelId="{6602C3D3-7A45-4848-B77B-D3D9D86BBF82}" type="presOf" srcId="{4D4F8F38-6AB1-6740-AC7C-410317F69C01}" destId="{50354B93-AB5D-9443-810A-1EA003B24AFF}" srcOrd="0" destOrd="0" presId="urn:microsoft.com/office/officeart/2005/8/layout/radial1"/>
    <dgm:cxn modelId="{014B5ED6-577B-A54B-8931-812651458A36}" type="presOf" srcId="{795B36D2-3251-A247-8600-FB27F2732321}" destId="{13EC18EC-6444-B741-8BA1-CF3E4E36B9AC}" srcOrd="0" destOrd="0" presId="urn:microsoft.com/office/officeart/2005/8/layout/radial1"/>
    <dgm:cxn modelId="{D7E26ED9-7086-D348-BD3F-A31AB804F821}" type="presOf" srcId="{30475159-A5B6-634F-8BDC-AE30469B4CE3}" destId="{9C41B4E1-72FF-F84A-88E9-47767107A362}" srcOrd="0" destOrd="0" presId="urn:microsoft.com/office/officeart/2005/8/layout/radial1"/>
    <dgm:cxn modelId="{ABD712DC-2B8D-B645-8FFA-3BA8F59A8960}" type="presOf" srcId="{4E8C52C6-3C9F-A34B-BD32-B946A41AFF96}" destId="{370D6F4C-44BE-3749-A7E0-19CBF47CC028}" srcOrd="0" destOrd="0" presId="urn:microsoft.com/office/officeart/2005/8/layout/radial1"/>
    <dgm:cxn modelId="{BCD724E9-204B-1A4B-A9D7-016C661C47AF}" type="presOf" srcId="{E9F93803-6866-7942-92FC-4E797FCCE494}" destId="{4330F7FA-A88D-9540-9D15-AEB25B0B0396}" srcOrd="1" destOrd="0" presId="urn:microsoft.com/office/officeart/2005/8/layout/radial1"/>
    <dgm:cxn modelId="{8094A3EE-CD4A-6C45-9A5A-899DCF26BE67}" type="presOf" srcId="{795B36D2-3251-A247-8600-FB27F2732321}" destId="{8D8F4036-5C95-354C-A3EA-7D74EB701B0B}" srcOrd="1" destOrd="0" presId="urn:microsoft.com/office/officeart/2005/8/layout/radial1"/>
    <dgm:cxn modelId="{5641C2EE-100B-3844-9D94-D43E20B2AA56}" type="presOf" srcId="{9655CBC3-744F-B049-A54D-8CB736CD0951}" destId="{36A3BD1D-F7F2-AF4F-9B81-335F32B72635}" srcOrd="1" destOrd="0" presId="urn:microsoft.com/office/officeart/2005/8/layout/radial1"/>
    <dgm:cxn modelId="{B9E032FD-E3FC-C94B-B28B-13348E85953E}" type="presOf" srcId="{E9F93803-6866-7942-92FC-4E797FCCE494}" destId="{7F34CE34-0C90-F841-B140-44E1E9081F5A}" srcOrd="0" destOrd="0" presId="urn:microsoft.com/office/officeart/2005/8/layout/radial1"/>
    <dgm:cxn modelId="{8323EE9C-7BD2-6D40-9333-198DEE838F24}" type="presParOf" srcId="{C22E1C27-278B-D94D-AE63-A70F0508E7B3}" destId="{E7C0F66C-DA19-5342-BDD1-B5073618DB12}" srcOrd="0" destOrd="0" presId="urn:microsoft.com/office/officeart/2005/8/layout/radial1"/>
    <dgm:cxn modelId="{526A1254-419B-0A48-83F8-E535DC32E60E}" type="presParOf" srcId="{C22E1C27-278B-D94D-AE63-A70F0508E7B3}" destId="{5F5C11B1-8C77-1E4B-A979-4323732D9BB4}" srcOrd="1" destOrd="0" presId="urn:microsoft.com/office/officeart/2005/8/layout/radial1"/>
    <dgm:cxn modelId="{5E387E9E-41CD-8F44-9594-A1F97D4F4ED6}" type="presParOf" srcId="{5F5C11B1-8C77-1E4B-A979-4323732D9BB4}" destId="{50BAE8FB-6FD6-A543-86BF-A2D1228C8F56}" srcOrd="0" destOrd="0" presId="urn:microsoft.com/office/officeart/2005/8/layout/radial1"/>
    <dgm:cxn modelId="{5410E0E7-168A-A04F-AB7B-F84BF44C4823}" type="presParOf" srcId="{C22E1C27-278B-D94D-AE63-A70F0508E7B3}" destId="{370D6F4C-44BE-3749-A7E0-19CBF47CC028}" srcOrd="2" destOrd="0" presId="urn:microsoft.com/office/officeart/2005/8/layout/radial1"/>
    <dgm:cxn modelId="{17AAB5F5-AEAD-E140-9CEE-9C0652BBA947}" type="presParOf" srcId="{C22E1C27-278B-D94D-AE63-A70F0508E7B3}" destId="{C2C1961A-573C-6644-A78B-7425C2BC0F86}" srcOrd="3" destOrd="0" presId="urn:microsoft.com/office/officeart/2005/8/layout/radial1"/>
    <dgm:cxn modelId="{666D06C9-6A6B-F546-BE3D-07C5CE2EA78A}" type="presParOf" srcId="{C2C1961A-573C-6644-A78B-7425C2BC0F86}" destId="{A1C20C40-AE75-2342-9D07-1005D31B5CD9}" srcOrd="0" destOrd="0" presId="urn:microsoft.com/office/officeart/2005/8/layout/radial1"/>
    <dgm:cxn modelId="{3E0F0E46-A016-984B-9EB4-8F0415F30928}" type="presParOf" srcId="{C22E1C27-278B-D94D-AE63-A70F0508E7B3}" destId="{D92A7E09-D9DD-A44A-91BC-E7F97EF5C728}" srcOrd="4" destOrd="0" presId="urn:microsoft.com/office/officeart/2005/8/layout/radial1"/>
    <dgm:cxn modelId="{FACE11FB-0C15-4647-9DC4-EEFAA4481902}" type="presParOf" srcId="{C22E1C27-278B-D94D-AE63-A70F0508E7B3}" destId="{99756C23-5824-B241-85A0-3C500A4430D0}" srcOrd="5" destOrd="0" presId="urn:microsoft.com/office/officeart/2005/8/layout/radial1"/>
    <dgm:cxn modelId="{66E15CF5-9F21-1045-B4D9-A19B937533E4}" type="presParOf" srcId="{99756C23-5824-B241-85A0-3C500A4430D0}" destId="{5B5E6D98-5A0D-8C42-9EE0-342E179E56FA}" srcOrd="0" destOrd="0" presId="urn:microsoft.com/office/officeart/2005/8/layout/radial1"/>
    <dgm:cxn modelId="{BEC20B76-6287-FF4B-B905-5217A5E1D0BB}" type="presParOf" srcId="{C22E1C27-278B-D94D-AE63-A70F0508E7B3}" destId="{F7E9A562-0E14-6240-AE5B-FEBE37109D4A}" srcOrd="6" destOrd="0" presId="urn:microsoft.com/office/officeart/2005/8/layout/radial1"/>
    <dgm:cxn modelId="{8986800E-3E95-B54E-9396-116DDADF6AAD}" type="presParOf" srcId="{C22E1C27-278B-D94D-AE63-A70F0508E7B3}" destId="{9DEF0031-4AD0-B74F-8CF2-A70F0A528049}" srcOrd="7" destOrd="0" presId="urn:microsoft.com/office/officeart/2005/8/layout/radial1"/>
    <dgm:cxn modelId="{2D5655CB-10E7-3147-A384-156A42CD5844}" type="presParOf" srcId="{9DEF0031-4AD0-B74F-8CF2-A70F0A528049}" destId="{A4892EFB-081E-C842-B6D5-C83096314041}" srcOrd="0" destOrd="0" presId="urn:microsoft.com/office/officeart/2005/8/layout/radial1"/>
    <dgm:cxn modelId="{9D3326D7-3F5B-8B42-9664-463E6BEAD8CE}" type="presParOf" srcId="{C22E1C27-278B-D94D-AE63-A70F0508E7B3}" destId="{50354B93-AB5D-9443-810A-1EA003B24AFF}" srcOrd="8" destOrd="0" presId="urn:microsoft.com/office/officeart/2005/8/layout/radial1"/>
    <dgm:cxn modelId="{6EB78FBE-41B0-DD4A-A0B4-0D1DC75EAA22}" type="presParOf" srcId="{C22E1C27-278B-D94D-AE63-A70F0508E7B3}" destId="{13EC18EC-6444-B741-8BA1-CF3E4E36B9AC}" srcOrd="9" destOrd="0" presId="urn:microsoft.com/office/officeart/2005/8/layout/radial1"/>
    <dgm:cxn modelId="{E62EBCBA-4FD5-9D4A-8193-B0170FFC13BC}" type="presParOf" srcId="{13EC18EC-6444-B741-8BA1-CF3E4E36B9AC}" destId="{8D8F4036-5C95-354C-A3EA-7D74EB701B0B}" srcOrd="0" destOrd="0" presId="urn:microsoft.com/office/officeart/2005/8/layout/radial1"/>
    <dgm:cxn modelId="{5E5DE1EC-08BD-AA46-A925-0FE0209492E1}" type="presParOf" srcId="{C22E1C27-278B-D94D-AE63-A70F0508E7B3}" destId="{B82915F6-6568-E249-B49C-0614665EFF18}" srcOrd="10" destOrd="0" presId="urn:microsoft.com/office/officeart/2005/8/layout/radial1"/>
    <dgm:cxn modelId="{4C91F4E6-D0AC-CF4C-88EC-1608525B0F1D}" type="presParOf" srcId="{C22E1C27-278B-D94D-AE63-A70F0508E7B3}" destId="{EE72135A-6958-F14D-8DE2-68D017E17279}" srcOrd="11" destOrd="0" presId="urn:microsoft.com/office/officeart/2005/8/layout/radial1"/>
    <dgm:cxn modelId="{F53EE0D6-20ED-9F48-AA07-BB19C78252B1}" type="presParOf" srcId="{EE72135A-6958-F14D-8DE2-68D017E17279}" destId="{36A3BD1D-F7F2-AF4F-9B81-335F32B72635}" srcOrd="0" destOrd="0" presId="urn:microsoft.com/office/officeart/2005/8/layout/radial1"/>
    <dgm:cxn modelId="{B783F908-F08A-9D4A-AD4A-D3AF134CCE3F}" type="presParOf" srcId="{C22E1C27-278B-D94D-AE63-A70F0508E7B3}" destId="{AEA39E3E-0FC1-B94D-8C98-C06F05510015}" srcOrd="12" destOrd="0" presId="urn:microsoft.com/office/officeart/2005/8/layout/radial1"/>
    <dgm:cxn modelId="{14C86CB7-8B7A-AC47-8E8C-5E74F05FCD56}" type="presParOf" srcId="{C22E1C27-278B-D94D-AE63-A70F0508E7B3}" destId="{7F34CE34-0C90-F841-B140-44E1E9081F5A}" srcOrd="13" destOrd="0" presId="urn:microsoft.com/office/officeart/2005/8/layout/radial1"/>
    <dgm:cxn modelId="{BCC4E3A1-958C-DD4A-8F0D-739916F3361B}" type="presParOf" srcId="{7F34CE34-0C90-F841-B140-44E1E9081F5A}" destId="{4330F7FA-A88D-9540-9D15-AEB25B0B0396}" srcOrd="0" destOrd="0" presId="urn:microsoft.com/office/officeart/2005/8/layout/radial1"/>
    <dgm:cxn modelId="{5CE09418-7280-EF4C-87A7-8FDCE53DC852}" type="presParOf" srcId="{C22E1C27-278B-D94D-AE63-A70F0508E7B3}" destId="{9C41B4E1-72FF-F84A-88E9-47767107A362}" srcOrd="14" destOrd="0" presId="urn:microsoft.com/office/officeart/2005/8/layout/radial1"/>
  </dgm:cxnLst>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86918-2435-471F-AAC9-019F064DB1C1}">
      <dsp:nvSpPr>
        <dsp:cNvPr id="0" name=""/>
        <dsp:cNvSpPr/>
      </dsp:nvSpPr>
      <dsp:spPr>
        <a:xfrm>
          <a:off x="341781" y="907280"/>
          <a:ext cx="1062615" cy="106261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BA5D62-9885-4CCF-ACE4-A86DBD9A41D7}">
      <dsp:nvSpPr>
        <dsp:cNvPr id="0" name=""/>
        <dsp:cNvSpPr/>
      </dsp:nvSpPr>
      <dsp:spPr>
        <a:xfrm>
          <a:off x="568240" y="1133739"/>
          <a:ext cx="609697" cy="609697"/>
        </a:xfrm>
        <a:prstGeom prst="rect">
          <a:avLst/>
        </a:prstGeom>
        <a:blipFill>
          <a:blip xmlns:r="http://schemas.openxmlformats.org/officeDocument/2006/relationships" r:embed="rId1" cstate="email">
            <a:duotone>
              <a:prstClr val="black"/>
              <a:schemeClr val="accent2">
                <a:tint val="45000"/>
                <a:satMod val="400000"/>
              </a:schemeClr>
            </a:duotone>
            <a:extLst>
              <a:ext uri="{BEBA8EAE-BF5A-486C-A8C5-ECC9F3942E4B}">
                <a14:imgProps xmlns:a14="http://schemas.microsoft.com/office/drawing/2010/main">
                  <a14:imgLayer r:embed="rId2">
                    <a14:imgEffect>
                      <a14:saturation sat="400000"/>
                    </a14:imgEffect>
                  </a14:imgLayer>
                </a14:imgProps>
              </a:ext>
              <a:ext uri="{28A0092B-C50C-407E-A947-70E740481C1C}">
                <a14:useLocalDpi xmlns:a14="http://schemas.microsoft.com/office/drawing/2010/main"/>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2CF1CF-9922-433E-BFFC-46A0F0864F73}">
      <dsp:nvSpPr>
        <dsp:cNvPr id="0" name=""/>
        <dsp:cNvSpPr/>
      </dsp:nvSpPr>
      <dsp:spPr>
        <a:xfrm>
          <a:off x="2092" y="2300874"/>
          <a:ext cx="1741992" cy="1143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90000"/>
            </a:lnSpc>
            <a:spcBef>
              <a:spcPct val="0"/>
            </a:spcBef>
            <a:spcAft>
              <a:spcPct val="35000"/>
            </a:spcAft>
            <a:buNone/>
            <a:defRPr cap="all"/>
          </a:pPr>
          <a:r>
            <a:rPr lang="en-US" sz="3200" b="1" kern="1200" dirty="0">
              <a:latin typeface="Calibri Light" panose="020F0302020204030204" pitchFamily="34" charset="0"/>
            </a:rPr>
            <a:t>Phase 1</a:t>
          </a:r>
        </a:p>
        <a:p>
          <a:pPr marL="0" lvl="0" indent="0" algn="ctr" defTabSz="1422400">
            <a:lnSpc>
              <a:spcPct val="90000"/>
            </a:lnSpc>
            <a:spcBef>
              <a:spcPct val="0"/>
            </a:spcBef>
            <a:spcAft>
              <a:spcPct val="35000"/>
            </a:spcAft>
            <a:buNone/>
            <a:defRPr cap="all"/>
          </a:pPr>
          <a:r>
            <a:rPr lang="en-US" sz="2000" b="1" kern="1200" dirty="0">
              <a:latin typeface="Calibri Light" panose="020F0302020204030204" pitchFamily="34" charset="0"/>
            </a:rPr>
            <a:t>Q</a:t>
          </a:r>
          <a:r>
            <a:rPr lang="en-US" sz="2000" b="1" kern="1200" cap="none" baseline="0" dirty="0">
              <a:latin typeface="Calibri Light" panose="020F0302020204030204" pitchFamily="34" charset="0"/>
            </a:rPr>
            <a:t>ualitative Study</a:t>
          </a:r>
          <a:endParaRPr lang="en-US" sz="2000" b="1" kern="1200" dirty="0">
            <a:latin typeface="Calibri Light" panose="020F0302020204030204" pitchFamily="34" charset="0"/>
          </a:endParaRPr>
        </a:p>
      </dsp:txBody>
      <dsp:txXfrm>
        <a:off x="2092" y="2300874"/>
        <a:ext cx="1741992" cy="1143182"/>
      </dsp:txXfrm>
    </dsp:sp>
    <dsp:sp modelId="{C6CA619C-F141-4A15-A273-447DE916D525}">
      <dsp:nvSpPr>
        <dsp:cNvPr id="0" name=""/>
        <dsp:cNvSpPr/>
      </dsp:nvSpPr>
      <dsp:spPr>
        <a:xfrm>
          <a:off x="2388621" y="907280"/>
          <a:ext cx="1062615" cy="106261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F9E024-86B1-4734-9184-80539D3EE73A}">
      <dsp:nvSpPr>
        <dsp:cNvPr id="0" name=""/>
        <dsp:cNvSpPr/>
      </dsp:nvSpPr>
      <dsp:spPr>
        <a:xfrm>
          <a:off x="2480426" y="1027905"/>
          <a:ext cx="879006" cy="821365"/>
        </a:xfrm>
        <a:prstGeom prst="rect">
          <a:avLst/>
        </a:prstGeom>
        <a:blipFill>
          <a:blip xmlns:r="http://schemas.openxmlformats.org/officeDocument/2006/relationships" r:embed="rId3" cstate="email">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51F7331-148D-48C0-81AB-6EBFB5F72440}">
      <dsp:nvSpPr>
        <dsp:cNvPr id="0" name=""/>
        <dsp:cNvSpPr/>
      </dsp:nvSpPr>
      <dsp:spPr>
        <a:xfrm>
          <a:off x="2048933" y="2300874"/>
          <a:ext cx="1741992" cy="1143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90000"/>
            </a:lnSpc>
            <a:spcBef>
              <a:spcPct val="0"/>
            </a:spcBef>
            <a:spcAft>
              <a:spcPct val="35000"/>
            </a:spcAft>
            <a:buNone/>
            <a:defRPr cap="all"/>
          </a:pPr>
          <a:r>
            <a:rPr lang="en-US" sz="3200" b="1" kern="1200" dirty="0">
              <a:latin typeface="Calibri Light" panose="020F0302020204030204" pitchFamily="34" charset="0"/>
            </a:rPr>
            <a:t>Phase 2</a:t>
          </a:r>
        </a:p>
        <a:p>
          <a:pPr marL="0" lvl="0" indent="0" algn="ctr" defTabSz="1422400">
            <a:lnSpc>
              <a:spcPct val="90000"/>
            </a:lnSpc>
            <a:spcBef>
              <a:spcPct val="0"/>
            </a:spcBef>
            <a:spcAft>
              <a:spcPct val="35000"/>
            </a:spcAft>
            <a:buNone/>
            <a:defRPr cap="all"/>
          </a:pPr>
          <a:r>
            <a:rPr lang="en-US" sz="2000" b="1" kern="1200" cap="none" baseline="0" dirty="0">
              <a:latin typeface="Calibri Light" panose="020F0302020204030204" pitchFamily="34" charset="0"/>
            </a:rPr>
            <a:t>Intervention Specification</a:t>
          </a:r>
          <a:r>
            <a:rPr lang="en-US" sz="2000" b="1" kern="1200" dirty="0">
              <a:latin typeface="Calibri Light" panose="020F0302020204030204" pitchFamily="34" charset="0"/>
            </a:rPr>
            <a:t> </a:t>
          </a:r>
        </a:p>
      </dsp:txBody>
      <dsp:txXfrm>
        <a:off x="2048933" y="2300874"/>
        <a:ext cx="1741992" cy="1143182"/>
      </dsp:txXfrm>
    </dsp:sp>
    <dsp:sp modelId="{AAE5AB29-1462-4602-B7EE-68A2AB239361}">
      <dsp:nvSpPr>
        <dsp:cNvPr id="0" name=""/>
        <dsp:cNvSpPr/>
      </dsp:nvSpPr>
      <dsp:spPr>
        <a:xfrm>
          <a:off x="4435462" y="907280"/>
          <a:ext cx="1062615" cy="106261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329597-A7B8-4067-99EF-9E34F8441604}">
      <dsp:nvSpPr>
        <dsp:cNvPr id="0" name=""/>
        <dsp:cNvSpPr/>
      </dsp:nvSpPr>
      <dsp:spPr>
        <a:xfrm>
          <a:off x="4661921" y="1133739"/>
          <a:ext cx="609697" cy="609697"/>
        </a:xfrm>
        <a:prstGeom prst="rect">
          <a:avLst/>
        </a:prstGeom>
        <a:blipFill>
          <a:blip xmlns:r="http://schemas.openxmlformats.org/officeDocument/2006/relationships" r:embed="rId5" cstate="email">
            <a:extLst>
              <a:ext uri="{BEBA8EAE-BF5A-486C-A8C5-ECC9F3942E4B}">
                <a14:imgProps xmlns:a14="http://schemas.microsoft.com/office/drawing/2010/main">
                  <a14:imgLayer r:embed="rId6">
                    <a14:imgEffect>
                      <a14:sharpenSoften amount="-25000"/>
                    </a14:imgEffect>
                    <a14:imgEffect>
                      <a14:brightnessContrast bright="40000" contrast="20000"/>
                    </a14:imgEffect>
                  </a14:imgLayer>
                </a14:imgProps>
              </a:ext>
              <a:ext uri="{28A0092B-C50C-407E-A947-70E740481C1C}">
                <a14:useLocalDpi xmlns:a14="http://schemas.microsoft.com/office/drawing/2010/main"/>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ABBB32-9969-4F17-92A6-773B5E8FC349}">
      <dsp:nvSpPr>
        <dsp:cNvPr id="0" name=""/>
        <dsp:cNvSpPr/>
      </dsp:nvSpPr>
      <dsp:spPr>
        <a:xfrm>
          <a:off x="4095774" y="2300874"/>
          <a:ext cx="1741992" cy="1143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90000"/>
            </a:lnSpc>
            <a:spcBef>
              <a:spcPct val="0"/>
            </a:spcBef>
            <a:spcAft>
              <a:spcPct val="35000"/>
            </a:spcAft>
            <a:buNone/>
            <a:defRPr cap="all"/>
          </a:pPr>
          <a:r>
            <a:rPr lang="en-US" sz="3200" b="1" kern="1200" dirty="0">
              <a:latin typeface="Calibri Light" panose="020F0302020204030204" pitchFamily="34" charset="0"/>
            </a:rPr>
            <a:t>Phase 3</a:t>
          </a:r>
          <a:endParaRPr lang="en-US" sz="2000" b="1" kern="1200" cap="none" baseline="0" dirty="0">
            <a:latin typeface="Calibri Light" panose="020F0302020204030204" pitchFamily="34" charset="0"/>
          </a:endParaRPr>
        </a:p>
        <a:p>
          <a:pPr marL="0" lvl="0" indent="0" algn="ctr" defTabSz="1422400">
            <a:lnSpc>
              <a:spcPct val="90000"/>
            </a:lnSpc>
            <a:spcBef>
              <a:spcPct val="0"/>
            </a:spcBef>
            <a:spcAft>
              <a:spcPct val="35000"/>
            </a:spcAft>
            <a:buNone/>
            <a:defRPr cap="all"/>
          </a:pPr>
          <a:r>
            <a:rPr lang="en-US" sz="2000" b="1" kern="1200" cap="none" baseline="0" dirty="0">
              <a:latin typeface="Calibri Light" panose="020F0302020204030204" pitchFamily="34" charset="0"/>
            </a:rPr>
            <a:t>Open Trial</a:t>
          </a:r>
          <a:endParaRPr lang="en-US" sz="3200" b="1" kern="1200" dirty="0">
            <a:latin typeface="Calibri Light" panose="020F0302020204030204" pitchFamily="34" charset="0"/>
          </a:endParaRPr>
        </a:p>
      </dsp:txBody>
      <dsp:txXfrm>
        <a:off x="4095774" y="2300874"/>
        <a:ext cx="1741992" cy="1143182"/>
      </dsp:txXfrm>
    </dsp:sp>
    <dsp:sp modelId="{C80CCBB7-E85E-4B49-B826-A9C11EDF13A0}">
      <dsp:nvSpPr>
        <dsp:cNvPr id="0" name=""/>
        <dsp:cNvSpPr/>
      </dsp:nvSpPr>
      <dsp:spPr>
        <a:xfrm>
          <a:off x="6482303" y="907280"/>
          <a:ext cx="1062615" cy="106261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D2BD14-045E-4161-8D99-1949253E9933}">
      <dsp:nvSpPr>
        <dsp:cNvPr id="0" name=""/>
        <dsp:cNvSpPr/>
      </dsp:nvSpPr>
      <dsp:spPr>
        <a:xfrm>
          <a:off x="6708762" y="1133739"/>
          <a:ext cx="609697" cy="609697"/>
        </a:xfrm>
        <a:prstGeom prst="rect">
          <a:avLst/>
        </a:prstGeom>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6F11501-8631-4B02-A084-E5174DC94AF2}">
      <dsp:nvSpPr>
        <dsp:cNvPr id="0" name=""/>
        <dsp:cNvSpPr/>
      </dsp:nvSpPr>
      <dsp:spPr>
        <a:xfrm>
          <a:off x="6142615" y="2300874"/>
          <a:ext cx="1741992" cy="1143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90000"/>
            </a:lnSpc>
            <a:spcBef>
              <a:spcPct val="0"/>
            </a:spcBef>
            <a:spcAft>
              <a:spcPct val="35000"/>
            </a:spcAft>
            <a:buNone/>
            <a:defRPr cap="all"/>
          </a:pPr>
          <a:r>
            <a:rPr lang="en-US" sz="3200" b="1" kern="1200" dirty="0">
              <a:latin typeface="Calibri Light" panose="020F0302020204030204" pitchFamily="34" charset="0"/>
            </a:rPr>
            <a:t>Phase 4</a:t>
          </a:r>
          <a:endParaRPr lang="en-US" sz="2000" b="1" kern="1200" cap="none" baseline="0" dirty="0">
            <a:latin typeface="Calibri Light" panose="020F0302020204030204" pitchFamily="34" charset="0"/>
          </a:endParaRPr>
        </a:p>
        <a:p>
          <a:pPr marL="0" lvl="0" indent="0" algn="ctr" defTabSz="1422400">
            <a:lnSpc>
              <a:spcPct val="90000"/>
            </a:lnSpc>
            <a:spcBef>
              <a:spcPct val="0"/>
            </a:spcBef>
            <a:spcAft>
              <a:spcPct val="35000"/>
            </a:spcAft>
            <a:buNone/>
            <a:defRPr cap="all"/>
          </a:pPr>
          <a:r>
            <a:rPr lang="en-US" sz="2000" b="1" kern="1200" cap="none" baseline="0" dirty="0">
              <a:latin typeface="Calibri Light" panose="020F0302020204030204" pitchFamily="34" charset="0"/>
            </a:rPr>
            <a:t>Pilot Randomized Controlled Trial</a:t>
          </a:r>
          <a:endParaRPr lang="en-US" sz="3200" b="1" kern="1200" dirty="0">
            <a:latin typeface="Calibri Light" panose="020F0302020204030204" pitchFamily="34" charset="0"/>
          </a:endParaRPr>
        </a:p>
      </dsp:txBody>
      <dsp:txXfrm>
        <a:off x="6142615" y="2300874"/>
        <a:ext cx="1741992" cy="11431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0F66C-DA19-5342-BDD1-B5073618DB12}">
      <dsp:nvSpPr>
        <dsp:cNvPr id="0" name=""/>
        <dsp:cNvSpPr/>
      </dsp:nvSpPr>
      <dsp:spPr>
        <a:xfrm>
          <a:off x="2663303" y="1637946"/>
          <a:ext cx="2815578" cy="1171823"/>
        </a:xfrm>
        <a:prstGeom prst="ellipse">
          <a:avLst/>
        </a:prstGeom>
        <a:solidFill>
          <a:schemeClr val="tx1"/>
        </a:solidFill>
        <a:ln w="28575"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bg1"/>
              </a:solidFill>
              <a:latin typeface="Arial" panose="020B0604020202020204" pitchFamily="34" charset="0"/>
              <a:cs typeface="Arial" panose="020B0604020202020204" pitchFamily="34" charset="0"/>
            </a:rPr>
            <a:t>SUPPORTS</a:t>
          </a:r>
        </a:p>
      </dsp:txBody>
      <dsp:txXfrm>
        <a:off x="3075635" y="1809556"/>
        <a:ext cx="1990914" cy="828603"/>
      </dsp:txXfrm>
    </dsp:sp>
    <dsp:sp modelId="{5F5C11B1-8C77-1E4B-A979-4323732D9BB4}">
      <dsp:nvSpPr>
        <dsp:cNvPr id="0" name=""/>
        <dsp:cNvSpPr/>
      </dsp:nvSpPr>
      <dsp:spPr>
        <a:xfrm rot="14516845">
          <a:off x="3318174" y="1369668"/>
          <a:ext cx="609543" cy="26422"/>
        </a:xfrm>
        <a:custGeom>
          <a:avLst/>
          <a:gdLst/>
          <a:ahLst/>
          <a:cxnLst/>
          <a:rect l="0" t="0" r="0" b="0"/>
          <a:pathLst>
            <a:path>
              <a:moveTo>
                <a:pt x="0" y="13211"/>
              </a:moveTo>
              <a:lnTo>
                <a:pt x="609543" y="1321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607706" y="1367641"/>
        <a:ext cx="30477" cy="30477"/>
      </dsp:txXfrm>
    </dsp:sp>
    <dsp:sp modelId="{370D6F4C-44BE-3749-A7E0-19CBF47CC028}">
      <dsp:nvSpPr>
        <dsp:cNvPr id="0" name=""/>
        <dsp:cNvSpPr/>
      </dsp:nvSpPr>
      <dsp:spPr>
        <a:xfrm>
          <a:off x="2446042" y="0"/>
          <a:ext cx="1496824" cy="1157573"/>
        </a:xfrm>
        <a:prstGeom prst="ellipse">
          <a:avLst/>
        </a:prstGeom>
        <a:solidFill>
          <a:schemeClr val="tx2">
            <a:lumMod val="75000"/>
          </a:schemeClr>
        </a:solidFill>
        <a:ln w="381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rPr>
            <a:t>FAMILY</a:t>
          </a:r>
        </a:p>
      </dsp:txBody>
      <dsp:txXfrm>
        <a:off x="2665247" y="169523"/>
        <a:ext cx="1058414" cy="818527"/>
      </dsp:txXfrm>
    </dsp:sp>
    <dsp:sp modelId="{C2C1961A-573C-6644-A78B-7425C2BC0F86}">
      <dsp:nvSpPr>
        <dsp:cNvPr id="0" name=""/>
        <dsp:cNvSpPr/>
      </dsp:nvSpPr>
      <dsp:spPr>
        <a:xfrm rot="18855770">
          <a:off x="4466491" y="1350575"/>
          <a:ext cx="885642" cy="26422"/>
        </a:xfrm>
        <a:custGeom>
          <a:avLst/>
          <a:gdLst/>
          <a:ahLst/>
          <a:cxnLst/>
          <a:rect l="0" t="0" r="0" b="0"/>
          <a:pathLst>
            <a:path>
              <a:moveTo>
                <a:pt x="0" y="13211"/>
              </a:moveTo>
              <a:lnTo>
                <a:pt x="885642" y="1321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87171" y="1341646"/>
        <a:ext cx="44282" cy="44282"/>
      </dsp:txXfrm>
    </dsp:sp>
    <dsp:sp modelId="{D92A7E09-D9DD-A44A-91BC-E7F97EF5C728}">
      <dsp:nvSpPr>
        <dsp:cNvPr id="0" name=""/>
        <dsp:cNvSpPr/>
      </dsp:nvSpPr>
      <dsp:spPr>
        <a:xfrm>
          <a:off x="4899760" y="0"/>
          <a:ext cx="1549215" cy="1157573"/>
        </a:xfrm>
        <a:prstGeom prst="ellipse">
          <a:avLst/>
        </a:prstGeom>
        <a:solidFill>
          <a:schemeClr val="tx2">
            <a:lumMod val="75000"/>
          </a:schemeClr>
        </a:solidFill>
        <a:ln w="381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bg1"/>
              </a:solidFill>
            </a:rPr>
            <a:t>PARTNER</a:t>
          </a:r>
        </a:p>
      </dsp:txBody>
      <dsp:txXfrm>
        <a:off x="5126637" y="169523"/>
        <a:ext cx="1095461" cy="818527"/>
      </dsp:txXfrm>
    </dsp:sp>
    <dsp:sp modelId="{99756C23-5824-B241-85A0-3C500A4430D0}">
      <dsp:nvSpPr>
        <dsp:cNvPr id="0" name=""/>
        <dsp:cNvSpPr/>
      </dsp:nvSpPr>
      <dsp:spPr>
        <a:xfrm rot="539232">
          <a:off x="5382554" y="2476206"/>
          <a:ext cx="735273" cy="26422"/>
        </a:xfrm>
        <a:custGeom>
          <a:avLst/>
          <a:gdLst/>
          <a:ahLst/>
          <a:cxnLst/>
          <a:rect l="0" t="0" r="0" b="0"/>
          <a:pathLst>
            <a:path>
              <a:moveTo>
                <a:pt x="0" y="13211"/>
              </a:moveTo>
              <a:lnTo>
                <a:pt x="735273" y="1321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731809" y="2471035"/>
        <a:ext cx="36763" cy="36763"/>
      </dsp:txXfrm>
    </dsp:sp>
    <dsp:sp modelId="{F7E9A562-0E14-6240-AE5B-FEBE37109D4A}">
      <dsp:nvSpPr>
        <dsp:cNvPr id="0" name=""/>
        <dsp:cNvSpPr/>
      </dsp:nvSpPr>
      <dsp:spPr>
        <a:xfrm>
          <a:off x="6087341" y="2106165"/>
          <a:ext cx="1798395" cy="1157573"/>
        </a:xfrm>
        <a:prstGeom prst="ellipse">
          <a:avLst/>
        </a:prstGeom>
        <a:solidFill>
          <a:schemeClr val="tx2">
            <a:lumMod val="75000"/>
          </a:schemeClr>
        </a:solidFill>
        <a:ln w="381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100000"/>
            </a:lnSpc>
            <a:spcBef>
              <a:spcPct val="0"/>
            </a:spcBef>
            <a:spcAft>
              <a:spcPts val="0"/>
            </a:spcAft>
            <a:buNone/>
          </a:pPr>
          <a:r>
            <a:rPr lang="en-US" sz="2200" kern="1200" dirty="0">
              <a:solidFill>
                <a:schemeClr val="bg1"/>
              </a:solidFill>
            </a:rPr>
            <a:t>ROOM</a:t>
          </a:r>
        </a:p>
        <a:p>
          <a:pPr marL="0" lvl="0" indent="0" algn="ctr" defTabSz="977900">
            <a:lnSpc>
              <a:spcPct val="100000"/>
            </a:lnSpc>
            <a:spcBef>
              <a:spcPct val="0"/>
            </a:spcBef>
            <a:spcAft>
              <a:spcPts val="0"/>
            </a:spcAft>
            <a:buNone/>
          </a:pPr>
          <a:r>
            <a:rPr lang="en-US" sz="2200" kern="1200" dirty="0">
              <a:solidFill>
                <a:schemeClr val="bg1"/>
              </a:solidFill>
            </a:rPr>
            <a:t>MATE</a:t>
          </a:r>
          <a:endParaRPr lang="en-US" sz="2200" kern="1200" dirty="0"/>
        </a:p>
      </dsp:txBody>
      <dsp:txXfrm>
        <a:off x="6350710" y="2275688"/>
        <a:ext cx="1271657" cy="818527"/>
      </dsp:txXfrm>
    </dsp:sp>
    <dsp:sp modelId="{9DEF0031-4AD0-B74F-8CF2-A70F0A528049}">
      <dsp:nvSpPr>
        <dsp:cNvPr id="0" name=""/>
        <dsp:cNvSpPr/>
      </dsp:nvSpPr>
      <dsp:spPr>
        <a:xfrm rot="2852738">
          <a:off x="4463640" y="3004298"/>
          <a:ext cx="667075" cy="26422"/>
        </a:xfrm>
        <a:custGeom>
          <a:avLst/>
          <a:gdLst/>
          <a:ahLst/>
          <a:cxnLst/>
          <a:rect l="0" t="0" r="0" b="0"/>
          <a:pathLst>
            <a:path>
              <a:moveTo>
                <a:pt x="0" y="13211"/>
              </a:moveTo>
              <a:lnTo>
                <a:pt x="667075" y="1321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80501" y="3000833"/>
        <a:ext cx="33353" cy="33353"/>
      </dsp:txXfrm>
    </dsp:sp>
    <dsp:sp modelId="{50354B93-AB5D-9443-810A-1EA003B24AFF}">
      <dsp:nvSpPr>
        <dsp:cNvPr id="0" name=""/>
        <dsp:cNvSpPr/>
      </dsp:nvSpPr>
      <dsp:spPr>
        <a:xfrm>
          <a:off x="4650463" y="3170342"/>
          <a:ext cx="1632098" cy="1157573"/>
        </a:xfrm>
        <a:prstGeom prst="ellipse">
          <a:avLst/>
        </a:prstGeom>
        <a:solidFill>
          <a:schemeClr val="tx2">
            <a:lumMod val="75000"/>
          </a:schemeClr>
        </a:solidFill>
        <a:ln w="381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THERAPIST</a:t>
          </a:r>
        </a:p>
      </dsp:txBody>
      <dsp:txXfrm>
        <a:off x="4889478" y="3339865"/>
        <a:ext cx="1154068" cy="818527"/>
      </dsp:txXfrm>
    </dsp:sp>
    <dsp:sp modelId="{13EC18EC-6444-B741-8BA1-CF3E4E36B9AC}">
      <dsp:nvSpPr>
        <dsp:cNvPr id="0" name=""/>
        <dsp:cNvSpPr/>
      </dsp:nvSpPr>
      <dsp:spPr>
        <a:xfrm rot="7403857">
          <a:off x="3132661" y="3080393"/>
          <a:ext cx="729982" cy="26422"/>
        </a:xfrm>
        <a:custGeom>
          <a:avLst/>
          <a:gdLst/>
          <a:ahLst/>
          <a:cxnLst/>
          <a:rect l="0" t="0" r="0" b="0"/>
          <a:pathLst>
            <a:path>
              <a:moveTo>
                <a:pt x="0" y="13211"/>
              </a:moveTo>
              <a:lnTo>
                <a:pt x="729982" y="1321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479402" y="3075354"/>
        <a:ext cx="36499" cy="36499"/>
      </dsp:txXfrm>
    </dsp:sp>
    <dsp:sp modelId="{B82915F6-6568-E249-B49C-0614665EFF18}">
      <dsp:nvSpPr>
        <dsp:cNvPr id="0" name=""/>
        <dsp:cNvSpPr/>
      </dsp:nvSpPr>
      <dsp:spPr>
        <a:xfrm>
          <a:off x="2178842" y="3338857"/>
          <a:ext cx="1551010" cy="1157573"/>
        </a:xfrm>
        <a:prstGeom prst="ellipse">
          <a:avLst/>
        </a:prstGeom>
        <a:solidFill>
          <a:schemeClr val="tx2">
            <a:lumMod val="75000"/>
          </a:schemeClr>
        </a:solidFill>
        <a:ln w="381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rPr>
            <a:t>THE GYM</a:t>
          </a:r>
          <a:endParaRPr lang="en-US" sz="2400" kern="1200" dirty="0"/>
        </a:p>
      </dsp:txBody>
      <dsp:txXfrm>
        <a:off x="2405982" y="3508380"/>
        <a:ext cx="1096730" cy="818527"/>
      </dsp:txXfrm>
    </dsp:sp>
    <dsp:sp modelId="{EE72135A-6958-F14D-8DE2-68D017E17279}">
      <dsp:nvSpPr>
        <dsp:cNvPr id="0" name=""/>
        <dsp:cNvSpPr/>
      </dsp:nvSpPr>
      <dsp:spPr>
        <a:xfrm rot="9794457">
          <a:off x="1704692" y="2734679"/>
          <a:ext cx="1252453" cy="26422"/>
        </a:xfrm>
        <a:custGeom>
          <a:avLst/>
          <a:gdLst/>
          <a:ahLst/>
          <a:cxnLst/>
          <a:rect l="0" t="0" r="0" b="0"/>
          <a:pathLst>
            <a:path>
              <a:moveTo>
                <a:pt x="0" y="13211"/>
              </a:moveTo>
              <a:lnTo>
                <a:pt x="1252453" y="1321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299608" y="2716579"/>
        <a:ext cx="62622" cy="62622"/>
      </dsp:txXfrm>
    </dsp:sp>
    <dsp:sp modelId="{AEA39E3E-0FC1-B94D-8C98-C06F05510015}">
      <dsp:nvSpPr>
        <dsp:cNvPr id="0" name=""/>
        <dsp:cNvSpPr/>
      </dsp:nvSpPr>
      <dsp:spPr>
        <a:xfrm>
          <a:off x="556056" y="2663042"/>
          <a:ext cx="1223671" cy="870159"/>
        </a:xfrm>
        <a:prstGeom prst="ellipse">
          <a:avLst/>
        </a:prstGeom>
        <a:solidFill>
          <a:schemeClr val="tx2">
            <a:lumMod val="75000"/>
          </a:schemeClr>
        </a:solidFill>
        <a:ln w="381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rPr>
            <a:t>PETS</a:t>
          </a:r>
          <a:endParaRPr lang="en-US" sz="2400" kern="1200" dirty="0"/>
        </a:p>
      </dsp:txBody>
      <dsp:txXfrm>
        <a:off x="735258" y="2790474"/>
        <a:ext cx="865267" cy="615295"/>
      </dsp:txXfrm>
    </dsp:sp>
    <dsp:sp modelId="{7F34CE34-0C90-F841-B140-44E1E9081F5A}">
      <dsp:nvSpPr>
        <dsp:cNvPr id="0" name=""/>
        <dsp:cNvSpPr/>
      </dsp:nvSpPr>
      <dsp:spPr>
        <a:xfrm rot="11190240">
          <a:off x="1335650" y="1977574"/>
          <a:ext cx="1382119" cy="26422"/>
        </a:xfrm>
        <a:custGeom>
          <a:avLst/>
          <a:gdLst/>
          <a:ahLst/>
          <a:cxnLst/>
          <a:rect l="0" t="0" r="0" b="0"/>
          <a:pathLst>
            <a:path>
              <a:moveTo>
                <a:pt x="0" y="13211"/>
              </a:moveTo>
              <a:lnTo>
                <a:pt x="1382119" y="13211"/>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992157" y="1956233"/>
        <a:ext cx="69105" cy="69105"/>
      </dsp:txXfrm>
    </dsp:sp>
    <dsp:sp modelId="{9C41B4E1-72FF-F84A-88E9-47767107A362}">
      <dsp:nvSpPr>
        <dsp:cNvPr id="0" name=""/>
        <dsp:cNvSpPr/>
      </dsp:nvSpPr>
      <dsp:spPr>
        <a:xfrm>
          <a:off x="0" y="1401151"/>
          <a:ext cx="1350402" cy="871109"/>
        </a:xfrm>
        <a:prstGeom prst="ellipse">
          <a:avLst/>
        </a:prstGeom>
        <a:solidFill>
          <a:schemeClr val="tx2">
            <a:lumMod val="75000"/>
          </a:schemeClr>
        </a:solidFill>
        <a:ln w="381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rPr>
            <a:t>ART</a:t>
          </a:r>
          <a:endParaRPr lang="en-US" sz="2400" kern="1200" dirty="0"/>
        </a:p>
      </dsp:txBody>
      <dsp:txXfrm>
        <a:off x="197762" y="1528722"/>
        <a:ext cx="954878" cy="615967"/>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44664BB-3605-45C0-90DB-C0DD3BD67616}" type="datetimeFigureOut">
              <a:rPr lang="en-US"/>
              <a:pPr>
                <a:defRPr/>
              </a:pPr>
              <a:t>1/27/2022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D2A0CC2E-AAE6-4F41-8EA0-AA5119340D48}" type="slidenum">
              <a:rPr lang="en-US"/>
              <a:pPr>
                <a:defRPr/>
              </a:pPr>
              <a:t>‹#›</a:t>
            </a:fld>
            <a:endParaRPr lang="en-US"/>
          </a:p>
        </p:txBody>
      </p:sp>
    </p:spTree>
    <p:extLst>
      <p:ext uri="{BB962C8B-B14F-4D97-AF65-F5344CB8AC3E}">
        <p14:creationId xmlns:p14="http://schemas.microsoft.com/office/powerpoint/2010/main" val="31201462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Format as needed. Font size minimum for ADA Accessibility is 18pt. </a:t>
            </a:r>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13845D-994A-44E1-A068-FDD6FED226DA}" type="slidenum">
              <a:rPr lang="en-US" smtClean="0">
                <a:solidFill>
                  <a:srgbClr val="000000"/>
                </a:solidFill>
              </a:rPr>
              <a:pPr fontAlgn="base">
                <a:spcBef>
                  <a:spcPct val="0"/>
                </a:spcBef>
                <a:spcAft>
                  <a:spcPct val="0"/>
                </a:spcAft>
                <a:defRPr/>
              </a:pPr>
              <a:t>1</a:t>
            </a:fld>
            <a:endParaRPr lang="en-US">
              <a:solidFill>
                <a:srgbClr val="000000"/>
              </a:solidFill>
            </a:endParaRPr>
          </a:p>
        </p:txBody>
      </p:sp>
    </p:spTree>
    <p:extLst>
      <p:ext uri="{BB962C8B-B14F-4D97-AF65-F5344CB8AC3E}">
        <p14:creationId xmlns:p14="http://schemas.microsoft.com/office/powerpoint/2010/main" val="2540277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Helps inform coaching goals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9DA6A4-5F57-8745-8A0F-9D5A80E1A6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651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other maps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9DA6A4-5F57-8745-8A0F-9D5A80E1A6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1381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developed manual included information about mental health conditions, its impact on academic participation and progress, the basics of peer support and coaching, strategies to work successfully with students with MHC, self-care, and specific topics and exercises in the core competencies, as well as some logistics.</a:t>
            </a:r>
          </a:p>
        </p:txBody>
      </p:sp>
      <p:sp>
        <p:nvSpPr>
          <p:cNvPr id="4" name="Slide Number Placeholder 3"/>
          <p:cNvSpPr>
            <a:spLocks noGrp="1"/>
          </p:cNvSpPr>
          <p:nvPr>
            <p:ph type="sldNum" sz="quarter" idx="5"/>
          </p:nvPr>
        </p:nvSpPr>
        <p:spPr/>
        <p:txBody>
          <a:bodyPr/>
          <a:lstStyle/>
          <a:p>
            <a:pPr>
              <a:defRPr/>
            </a:pPr>
            <a:fld id="{D2A0CC2E-AAE6-4F41-8EA0-AA5119340D48}" type="slidenum">
              <a:rPr lang="en-US" smtClean="0"/>
              <a:pPr>
                <a:defRPr/>
              </a:pPr>
              <a:t>18</a:t>
            </a:fld>
            <a:endParaRPr lang="en-US"/>
          </a:p>
        </p:txBody>
      </p:sp>
    </p:spTree>
    <p:extLst>
      <p:ext uri="{BB962C8B-B14F-4D97-AF65-F5344CB8AC3E}">
        <p14:creationId xmlns:p14="http://schemas.microsoft.com/office/powerpoint/2010/main" val="3865680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Coaches are paid.  They receive 12 hours of initial training prior to starting to work with a student, then weekly 1 hour group supervision.  Supervisors provide individual supervision as needed. Supervisors are available for any crisis support.  This has been rare in the now 4 academic years that PASS has been provided. Supervision is specified in a supervisor’s manual.</a:t>
            </a:r>
          </a:p>
          <a:p>
            <a:endParaRPr lang="en-US" dirty="0"/>
          </a:p>
          <a:p>
            <a:r>
              <a:rPr lang="en-US" dirty="0"/>
              <a:t>Coach and student sessions  are expected to minimally be one session every two weeks, but is typically 1-2 sessions per week.  Sessions are typically about an hour, with total coaching per week limited to 4 hours.  After the initial open trial, each coaching session was provided some structure to facilitate productive sessions.  Generally, sessions proceed in this order.</a:t>
            </a:r>
          </a:p>
        </p:txBody>
      </p:sp>
      <p:sp>
        <p:nvSpPr>
          <p:cNvPr id="4" name="Slide Number Placeholder 3"/>
          <p:cNvSpPr>
            <a:spLocks noGrp="1"/>
          </p:cNvSpPr>
          <p:nvPr>
            <p:ph type="sldNum" sz="quarter" idx="5"/>
          </p:nvPr>
        </p:nvSpPr>
        <p:spPr/>
        <p:txBody>
          <a:bodyPr/>
          <a:lstStyle/>
          <a:p>
            <a:pPr>
              <a:defRPr/>
            </a:pPr>
            <a:fld id="{D2A0CC2E-AAE6-4F41-8EA0-AA5119340D48}" type="slidenum">
              <a:rPr lang="en-US" smtClean="0"/>
              <a:pPr>
                <a:defRPr/>
              </a:pPr>
              <a:t>19</a:t>
            </a:fld>
            <a:endParaRPr lang="en-US"/>
          </a:p>
        </p:txBody>
      </p:sp>
    </p:spTree>
    <p:extLst>
      <p:ext uri="{BB962C8B-B14F-4D97-AF65-F5344CB8AC3E}">
        <p14:creationId xmlns:p14="http://schemas.microsoft.com/office/powerpoint/2010/main" val="572721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Pilot RCT was conducted at a large private university in the northeast that had fairly high academic admission standards, were overwhelmingly full time students living on campus.  The study started in the fall of 2018, we had funding for one academic year.  In the summer of 2019 we found funding for a second academic year.  This  proved to be extremely beneficial as in the spring of 2020, with the onset of the pandemic, March break was spent largely converting the PASS approach to remote coaching and converting our research methods to only being done remotely.</a:t>
            </a:r>
          </a:p>
        </p:txBody>
      </p:sp>
      <p:sp>
        <p:nvSpPr>
          <p:cNvPr id="4" name="Slide Number Placeholder 3"/>
          <p:cNvSpPr>
            <a:spLocks noGrp="1"/>
          </p:cNvSpPr>
          <p:nvPr>
            <p:ph type="sldNum" sz="quarter" idx="5"/>
          </p:nvPr>
        </p:nvSpPr>
        <p:spPr/>
        <p:txBody>
          <a:bodyPr/>
          <a:lstStyle/>
          <a:p>
            <a:pPr>
              <a:defRPr/>
            </a:pPr>
            <a:fld id="{D2A0CC2E-AAE6-4F41-8EA0-AA5119340D48}" type="slidenum">
              <a:rPr lang="en-US" smtClean="0"/>
              <a:pPr>
                <a:defRPr/>
              </a:pPr>
              <a:t>21</a:t>
            </a:fld>
            <a:endParaRPr lang="en-US"/>
          </a:p>
        </p:txBody>
      </p:sp>
    </p:spTree>
    <p:extLst>
      <p:ext uri="{BB962C8B-B14F-4D97-AF65-F5344CB8AC3E}">
        <p14:creationId xmlns:p14="http://schemas.microsoft.com/office/powerpoint/2010/main" val="32464636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Student participants were traditionally-aged college students who had completed less than half of their credits towards graduation, who had a mental health condition that impacted their academic participation or performance.</a:t>
            </a:r>
          </a:p>
        </p:txBody>
      </p:sp>
      <p:sp>
        <p:nvSpPr>
          <p:cNvPr id="4" name="Slide Number Placeholder 3"/>
          <p:cNvSpPr>
            <a:spLocks noGrp="1"/>
          </p:cNvSpPr>
          <p:nvPr>
            <p:ph type="sldNum" sz="quarter" idx="5"/>
          </p:nvPr>
        </p:nvSpPr>
        <p:spPr/>
        <p:txBody>
          <a:bodyPr/>
          <a:lstStyle/>
          <a:p>
            <a:pPr>
              <a:defRPr/>
            </a:pPr>
            <a:fld id="{D2A0CC2E-AAE6-4F41-8EA0-AA5119340D48}" type="slidenum">
              <a:rPr lang="en-US" smtClean="0"/>
              <a:pPr>
                <a:defRPr/>
              </a:pPr>
              <a:t>22</a:t>
            </a:fld>
            <a:endParaRPr lang="en-US"/>
          </a:p>
        </p:txBody>
      </p:sp>
    </p:spTree>
    <p:extLst>
      <p:ext uri="{BB962C8B-B14F-4D97-AF65-F5344CB8AC3E}">
        <p14:creationId xmlns:p14="http://schemas.microsoft.com/office/powerpoint/2010/main" val="1675520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Recruitment flyers via Facebook or physical flyers provided a link to a brief initial screening web survey that assessed student status at the University and self-report of mental health condition; </a:t>
            </a:r>
          </a:p>
          <a:p>
            <a:pPr lvl="1"/>
            <a:r>
              <a:rPr lang="en-US" dirty="0"/>
              <a:t>schizophrenia or other psychotic disorders</a:t>
            </a:r>
          </a:p>
          <a:p>
            <a:pPr lvl="1"/>
            <a:r>
              <a:rPr lang="en-US" dirty="0"/>
              <a:t>anxiety disorders </a:t>
            </a:r>
          </a:p>
          <a:p>
            <a:pPr lvl="1"/>
            <a:r>
              <a:rPr lang="en-US" dirty="0"/>
              <a:t>mood disorders </a:t>
            </a:r>
          </a:p>
          <a:p>
            <a:pPr lvl="1"/>
            <a:r>
              <a:rPr lang="en-US" dirty="0"/>
              <a:t>eating disorders</a:t>
            </a:r>
          </a:p>
          <a:p>
            <a:pPr lvl="1"/>
            <a:r>
              <a:rPr lang="en-US" dirty="0"/>
              <a:t>attention deficit /disruptive behavior disorders</a:t>
            </a:r>
          </a:p>
          <a:p>
            <a:r>
              <a:rPr lang="en-US" dirty="0"/>
              <a:t>Positive initial screens provided choice for final screening; research team member interview or self-administered web survey</a:t>
            </a:r>
          </a:p>
          <a:p>
            <a:r>
              <a:rPr lang="en-US" dirty="0"/>
              <a:t>Final screen – completed K-6 (identifies likely serious mental illness/clinical need) and questionnaire about recent history of educational barriers caused by MH condition</a:t>
            </a:r>
          </a:p>
          <a:p>
            <a:r>
              <a:rPr lang="en-US" dirty="0"/>
              <a:t>Combination of positive K6 (score </a:t>
            </a:r>
            <a:r>
              <a:rPr lang="en-US" u="sng" dirty="0"/>
              <a:t>&gt;</a:t>
            </a:r>
            <a:r>
              <a:rPr lang="en-US" dirty="0"/>
              <a:t>5) and barriers = eligible</a:t>
            </a:r>
          </a:p>
        </p:txBody>
      </p:sp>
      <p:sp>
        <p:nvSpPr>
          <p:cNvPr id="4" name="Slide Number Placeholder 3"/>
          <p:cNvSpPr>
            <a:spLocks noGrp="1"/>
          </p:cNvSpPr>
          <p:nvPr>
            <p:ph type="sldNum" sz="quarter" idx="5"/>
          </p:nvPr>
        </p:nvSpPr>
        <p:spPr/>
        <p:txBody>
          <a:bodyPr/>
          <a:lstStyle/>
          <a:p>
            <a:pPr>
              <a:defRPr/>
            </a:pPr>
            <a:fld id="{D2A0CC2E-AAE6-4F41-8EA0-AA5119340D48}" type="slidenum">
              <a:rPr lang="en-US" smtClean="0"/>
              <a:pPr>
                <a:defRPr/>
              </a:pPr>
              <a:t>23</a:t>
            </a:fld>
            <a:endParaRPr lang="en-US"/>
          </a:p>
        </p:txBody>
      </p:sp>
    </p:spTree>
    <p:extLst>
      <p:ext uri="{BB962C8B-B14F-4D97-AF65-F5344CB8AC3E}">
        <p14:creationId xmlns:p14="http://schemas.microsoft.com/office/powerpoint/2010/main" val="2895505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279400"/>
            <a:ext cx="3600450" cy="2700338"/>
          </a:xfrm>
        </p:spPr>
      </p:sp>
      <p:sp>
        <p:nvSpPr>
          <p:cNvPr id="3" name="Notes Placeholder 2"/>
          <p:cNvSpPr>
            <a:spLocks noGrp="1"/>
          </p:cNvSpPr>
          <p:nvPr>
            <p:ph type="body" idx="1"/>
          </p:nvPr>
        </p:nvSpPr>
        <p:spPr>
          <a:xfrm>
            <a:off x="281140" y="3448050"/>
            <a:ext cx="6530381" cy="5469373"/>
          </a:xfrm>
        </p:spPr>
        <p:txBody>
          <a:bodyPr>
            <a:normAutofit/>
          </a:bodyPr>
          <a:lstStyle/>
          <a:p>
            <a:pPr>
              <a:lnSpc>
                <a:spcPct val="100000"/>
              </a:lnSpc>
            </a:pPr>
            <a:r>
              <a:rPr lang="en-US" sz="1200" dirty="0"/>
              <a:t>This diagram shows the flow of recruitment</a:t>
            </a:r>
          </a:p>
          <a:p>
            <a:pPr>
              <a:lnSpc>
                <a:spcPct val="100000"/>
              </a:lnSpc>
            </a:pPr>
            <a:r>
              <a:rPr lang="en-US" sz="1200" dirty="0"/>
              <a:t>190 individuals initiated the preliminary screen</a:t>
            </a:r>
          </a:p>
          <a:p>
            <a:pPr>
              <a:lnSpc>
                <a:spcPct val="100000"/>
              </a:lnSpc>
            </a:pPr>
            <a:r>
              <a:rPr lang="en-US" sz="1200" dirty="0"/>
              <a:t>29 of them did not complete the preliminary screen (15.2%)</a:t>
            </a:r>
          </a:p>
          <a:p>
            <a:pPr>
              <a:lnSpc>
                <a:spcPct val="100000"/>
              </a:lnSpc>
            </a:pPr>
            <a:r>
              <a:rPr lang="en-US" sz="1200" dirty="0"/>
              <a:t>161 completed the preliminary screen</a:t>
            </a:r>
          </a:p>
          <a:p>
            <a:pPr>
              <a:lnSpc>
                <a:spcPct val="100000"/>
              </a:lnSpc>
            </a:pPr>
            <a:r>
              <a:rPr lang="en-US" sz="1200" dirty="0"/>
              <a:t>36 were not eligible based on the preliminary screen (18.9%)</a:t>
            </a:r>
          </a:p>
          <a:p>
            <a:pPr>
              <a:lnSpc>
                <a:spcPct val="100000"/>
              </a:lnSpc>
            </a:pPr>
            <a:r>
              <a:rPr lang="en-US" sz="1200" dirty="0"/>
              <a:t>44 then did not complete the final screen (23.2%)</a:t>
            </a:r>
          </a:p>
          <a:p>
            <a:pPr>
              <a:lnSpc>
                <a:spcPct val="100000"/>
              </a:lnSpc>
            </a:pPr>
            <a:r>
              <a:rPr lang="en-US" sz="1200" dirty="0"/>
              <a:t>81 Completed the final screen</a:t>
            </a:r>
          </a:p>
          <a:p>
            <a:pPr>
              <a:lnSpc>
                <a:spcPct val="100000"/>
              </a:lnSpc>
            </a:pPr>
            <a:r>
              <a:rPr lang="en-US" sz="1200" dirty="0"/>
              <a:t>5 of them were not eligible for the study based on the final screen (2.6%)</a:t>
            </a:r>
          </a:p>
          <a:p>
            <a:pPr>
              <a:lnSpc>
                <a:spcPct val="100000"/>
              </a:lnSpc>
            </a:pPr>
            <a:r>
              <a:rPr lang="en-US" sz="1200" dirty="0"/>
              <a:t>4 were eligible but then declined to enroll in the study (2.1%)</a:t>
            </a:r>
          </a:p>
          <a:p>
            <a:pPr>
              <a:lnSpc>
                <a:spcPct val="100000"/>
              </a:lnSpc>
            </a:pPr>
            <a:r>
              <a:rPr lang="en-US" sz="1200" dirty="0"/>
              <a:t>72 were deemed eligible and were randomized to condition (37.9%)</a:t>
            </a:r>
          </a:p>
        </p:txBody>
      </p:sp>
      <p:sp>
        <p:nvSpPr>
          <p:cNvPr id="4" name="Slide Number Placeholder 3"/>
          <p:cNvSpPr>
            <a:spLocks noGrp="1"/>
          </p:cNvSpPr>
          <p:nvPr>
            <p:ph type="sldNum" sz="quarter" idx="10"/>
          </p:nvPr>
        </p:nvSpPr>
        <p:spPr/>
        <p:txBody>
          <a:bodyPr/>
          <a:lstStyle/>
          <a:p>
            <a:pPr defTabSz="462321">
              <a:defRPr/>
            </a:pPr>
            <a:fld id="{EE8FB5C0-8DDF-6A47-9C26-9A1AAB54817C}" type="slidenum">
              <a:rPr lang="en-US">
                <a:solidFill>
                  <a:prstClr val="black"/>
                </a:solidFill>
              </a:rPr>
              <a:pPr defTabSz="462321">
                <a:defRPr/>
              </a:pPr>
              <a:t>24</a:t>
            </a:fld>
            <a:endParaRPr lang="en-US">
              <a:solidFill>
                <a:prstClr val="black"/>
              </a:solidFill>
            </a:endParaRPr>
          </a:p>
        </p:txBody>
      </p:sp>
    </p:spTree>
    <p:extLst>
      <p:ext uri="{BB962C8B-B14F-4D97-AF65-F5344CB8AC3E}">
        <p14:creationId xmlns:p14="http://schemas.microsoft.com/office/powerpoint/2010/main" val="32009515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A0CC2E-AAE6-4F41-8EA0-AA5119340D48}" type="slidenum">
              <a:rPr lang="en-US" smtClean="0"/>
              <a:pPr>
                <a:defRPr/>
              </a:pPr>
              <a:t>26</a:t>
            </a:fld>
            <a:endParaRPr lang="en-US"/>
          </a:p>
        </p:txBody>
      </p:sp>
    </p:spTree>
    <p:extLst>
      <p:ext uri="{BB962C8B-B14F-4D97-AF65-F5344CB8AC3E}">
        <p14:creationId xmlns:p14="http://schemas.microsoft.com/office/powerpoint/2010/main" val="14787065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each of the intermediate outcomes we listed in the logic model, you can see the measure or measures we used to assess them.  Ultimate Goals were assessed by transcripts.</a:t>
            </a:r>
          </a:p>
        </p:txBody>
      </p:sp>
      <p:sp>
        <p:nvSpPr>
          <p:cNvPr id="4" name="Slide Number Placeholder 3"/>
          <p:cNvSpPr>
            <a:spLocks noGrp="1"/>
          </p:cNvSpPr>
          <p:nvPr>
            <p:ph type="sldNum" sz="quarter" idx="5"/>
          </p:nvPr>
        </p:nvSpPr>
        <p:spPr/>
        <p:txBody>
          <a:bodyPr/>
          <a:lstStyle/>
          <a:p>
            <a:pPr>
              <a:defRPr/>
            </a:pPr>
            <a:fld id="{D2A0CC2E-AAE6-4F41-8EA0-AA5119340D48}" type="slidenum">
              <a:rPr lang="en-US" smtClean="0"/>
              <a:pPr>
                <a:defRPr/>
              </a:pPr>
              <a:t>27</a:t>
            </a:fld>
            <a:endParaRPr lang="en-US"/>
          </a:p>
        </p:txBody>
      </p:sp>
    </p:spTree>
    <p:extLst>
      <p:ext uri="{BB962C8B-B14F-4D97-AF65-F5344CB8AC3E}">
        <p14:creationId xmlns:p14="http://schemas.microsoft.com/office/powerpoint/2010/main" val="1612822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914400" marR="0" lvl="2"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Verbally, the presenter would state something like “This study/we are from the Transitions to Adulthood Center for Research.  The overall mission of this center is to…&lt;read mission statement&gt;.  Today’s presentation is based on a study that was funded through a Rehabilitation Research and Training Center grant from NIDILRR/SAMHSA </a:t>
            </a:r>
            <a:r>
              <a:rPr lang="en-US" sz="1200" u="sng" kern="1200" dirty="0">
                <a:solidFill>
                  <a:schemeClr val="tx1"/>
                </a:solidFill>
                <a:effectLst/>
                <a:latin typeface="+mn-lt"/>
                <a:ea typeface="+mn-ea"/>
                <a:cs typeface="+mn-cs"/>
              </a:rPr>
              <a:t>OR</a:t>
            </a:r>
            <a:r>
              <a:rPr lang="en-US" sz="1200" kern="1200" dirty="0">
                <a:solidFill>
                  <a:schemeClr val="tx1"/>
                </a:solidFill>
                <a:effectLst/>
                <a:latin typeface="+mn-lt"/>
                <a:ea typeface="+mn-ea"/>
                <a:cs typeface="+mn-cs"/>
              </a:rPr>
              <a:t> The study that will be presented on today was funded through a Rehabilitation Research and Training Center grant from NIDILRR and SAMHSA”. </a:t>
            </a:r>
          </a:p>
        </p:txBody>
      </p:sp>
      <p:sp>
        <p:nvSpPr>
          <p:cNvPr id="22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2D279BE-C417-44AA-8663-F7FAC9B13062}" type="slidenum">
              <a:rPr lang="en-US" smtClean="0">
                <a:solidFill>
                  <a:srgbClr val="000000"/>
                </a:solidFill>
              </a:rPr>
              <a:pPr fontAlgn="base">
                <a:spcBef>
                  <a:spcPct val="0"/>
                </a:spcBef>
                <a:spcAft>
                  <a:spcPct val="0"/>
                </a:spcAft>
                <a:defRPr/>
              </a:pPr>
              <a:t>3</a:t>
            </a:fld>
            <a:endParaRPr lang="en-US">
              <a:solidFill>
                <a:srgbClr val="000000"/>
              </a:solidFill>
            </a:endParaRPr>
          </a:p>
        </p:txBody>
      </p:sp>
    </p:spTree>
    <p:extLst>
      <p:ext uri="{BB962C8B-B14F-4D97-AF65-F5344CB8AC3E}">
        <p14:creationId xmlns:p14="http://schemas.microsoft.com/office/powerpoint/2010/main" val="3730460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of these tables lists participant characteristics first by the total sample, then by their condition.  There was only one variable that was significantly different between those in the PASS condition and those in the control condition, and that was the proportion who were </a:t>
            </a:r>
            <a:r>
              <a:rPr lang="en-US" dirty="0" err="1"/>
              <a:t>LatinX</a:t>
            </a:r>
            <a:r>
              <a:rPr lang="en-US" dirty="0"/>
              <a:t> – we ended up with almost a quarter of those in the PASS condition were </a:t>
            </a:r>
            <a:r>
              <a:rPr lang="en-US" dirty="0" err="1"/>
              <a:t>LatinX</a:t>
            </a:r>
            <a:r>
              <a:rPr lang="en-US" dirty="0"/>
              <a:t> and none of those in the control condition. We randomized based on gender and race but not ethnicity.  You can see that the sample was predominantly made up of female students, less than half reported being heterosexual, the largest racial category was White followed by Asian, the vast majority were full time students, they were most commonly freshman and the vast majority lived on campus.</a:t>
            </a:r>
          </a:p>
        </p:txBody>
      </p:sp>
      <p:sp>
        <p:nvSpPr>
          <p:cNvPr id="4" name="Slide Number Placeholder 3"/>
          <p:cNvSpPr>
            <a:spLocks noGrp="1"/>
          </p:cNvSpPr>
          <p:nvPr>
            <p:ph type="sldNum" sz="quarter" idx="5"/>
          </p:nvPr>
        </p:nvSpPr>
        <p:spPr/>
        <p:txBody>
          <a:bodyPr/>
          <a:lstStyle/>
          <a:p>
            <a:pPr>
              <a:defRPr/>
            </a:pPr>
            <a:fld id="{D2A0CC2E-AAE6-4F41-8EA0-AA5119340D48}" type="slidenum">
              <a:rPr lang="en-US" smtClean="0"/>
              <a:pPr>
                <a:defRPr/>
              </a:pPr>
              <a:t>29</a:t>
            </a:fld>
            <a:endParaRPr lang="en-US"/>
          </a:p>
        </p:txBody>
      </p:sp>
    </p:spTree>
    <p:extLst>
      <p:ext uri="{BB962C8B-B14F-4D97-AF65-F5344CB8AC3E}">
        <p14:creationId xmlns:p14="http://schemas.microsoft.com/office/powerpoint/2010/main" val="25794455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vast majority of participants had received some MH treatment in the past and more than half were currently receiving some form of MH treatment.  A large portion were also taking psychotropic medications.  You can see that the most common type of MH treatment was outpatient individual therapy followed by seeing a psychiatrist for medication.</a:t>
            </a:r>
          </a:p>
        </p:txBody>
      </p:sp>
      <p:sp>
        <p:nvSpPr>
          <p:cNvPr id="4" name="Slide Number Placeholder 3"/>
          <p:cNvSpPr>
            <a:spLocks noGrp="1"/>
          </p:cNvSpPr>
          <p:nvPr>
            <p:ph type="sldNum" sz="quarter" idx="5"/>
          </p:nvPr>
        </p:nvSpPr>
        <p:spPr/>
        <p:txBody>
          <a:bodyPr/>
          <a:lstStyle/>
          <a:p>
            <a:pPr>
              <a:defRPr/>
            </a:pPr>
            <a:fld id="{D2A0CC2E-AAE6-4F41-8EA0-AA5119340D48}" type="slidenum">
              <a:rPr lang="en-US" smtClean="0"/>
              <a:pPr>
                <a:defRPr/>
              </a:pPr>
              <a:t>30</a:t>
            </a:fld>
            <a:endParaRPr lang="en-US"/>
          </a:p>
        </p:txBody>
      </p:sp>
    </p:spTree>
    <p:extLst>
      <p:ext uri="{BB962C8B-B14F-4D97-AF65-F5344CB8AC3E}">
        <p14:creationId xmlns:p14="http://schemas.microsoft.com/office/powerpoint/2010/main" val="17354306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analyses are based on those with 2 follow-up time points of data – at the end of semester one and the end of semester 2.  Two participants did not complete the end of semester one assessment , and 27 did not complete the end of semester 2. When we learned that we had funds to continue the study for a 2</a:t>
            </a:r>
            <a:r>
              <a:rPr lang="en-US" baseline="30000" dirty="0"/>
              <a:t>nd</a:t>
            </a:r>
            <a:r>
              <a:rPr lang="en-US" dirty="0"/>
              <a:t> year 12 (Of 19) participants who could have then continued from the spring of 2019 for another semester in the fall of 2019 declined, another 2 participants were enrolled too late in the fall of 2019 to complete a second full semester in the study, and 13 could not be reached or successfully encouraged to complete the 2</a:t>
            </a:r>
            <a:r>
              <a:rPr lang="en-US" baseline="30000" dirty="0"/>
              <a:t>nd</a:t>
            </a:r>
            <a:r>
              <a:rPr lang="en-US" dirty="0"/>
              <a:t> semester’s end of semester assessment.  The analyses we present here are of the outcomes are based on the 45 that completed both follow-up assessments</a:t>
            </a:r>
          </a:p>
        </p:txBody>
      </p:sp>
      <p:sp>
        <p:nvSpPr>
          <p:cNvPr id="4" name="Slide Number Placeholder 3"/>
          <p:cNvSpPr>
            <a:spLocks noGrp="1"/>
          </p:cNvSpPr>
          <p:nvPr>
            <p:ph type="sldNum" sz="quarter" idx="5"/>
          </p:nvPr>
        </p:nvSpPr>
        <p:spPr/>
        <p:txBody>
          <a:bodyPr/>
          <a:lstStyle/>
          <a:p>
            <a:pPr>
              <a:defRPr/>
            </a:pPr>
            <a:fld id="{D2A0CC2E-AAE6-4F41-8EA0-AA5119340D48}" type="slidenum">
              <a:rPr lang="en-US" smtClean="0"/>
              <a:pPr>
                <a:defRPr/>
              </a:pPr>
              <a:t>31</a:t>
            </a:fld>
            <a:endParaRPr lang="en-US"/>
          </a:p>
        </p:txBody>
      </p:sp>
    </p:spTree>
    <p:extLst>
      <p:ext uri="{BB962C8B-B14F-4D97-AF65-F5344CB8AC3E}">
        <p14:creationId xmlns:p14="http://schemas.microsoft.com/office/powerpoint/2010/main" val="13945332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Both groups improved in the first semester, then were fairly stable thereafter. </a:t>
            </a:r>
          </a:p>
          <a:p>
            <a:endParaRPr lang="en-US" dirty="0"/>
          </a:p>
        </p:txBody>
      </p:sp>
      <p:sp>
        <p:nvSpPr>
          <p:cNvPr id="4" name="Slide Number Placeholder 3"/>
          <p:cNvSpPr>
            <a:spLocks noGrp="1"/>
          </p:cNvSpPr>
          <p:nvPr>
            <p:ph type="sldNum" sz="quarter" idx="5"/>
          </p:nvPr>
        </p:nvSpPr>
        <p:spPr/>
        <p:txBody>
          <a:bodyPr/>
          <a:lstStyle/>
          <a:p>
            <a:fld id="{73DBAB2F-D631-40A0-B2AD-AC43B50FADE3}" type="slidenum">
              <a:rPr lang="en-US" smtClean="0"/>
              <a:t>36</a:t>
            </a:fld>
            <a:endParaRPr lang="en-US"/>
          </a:p>
        </p:txBody>
      </p:sp>
    </p:spTree>
    <p:extLst>
      <p:ext uri="{BB962C8B-B14F-4D97-AF65-F5344CB8AC3E}">
        <p14:creationId xmlns:p14="http://schemas.microsoft.com/office/powerpoint/2010/main" val="1395099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A0CC2E-AAE6-4F41-8EA0-AA5119340D48}" type="slidenum">
              <a:rPr lang="en-US" smtClean="0"/>
              <a:pPr>
                <a:defRPr/>
              </a:pPr>
              <a:t>5</a:t>
            </a:fld>
            <a:endParaRPr lang="en-US"/>
          </a:p>
        </p:txBody>
      </p:sp>
    </p:spTree>
    <p:extLst>
      <p:ext uri="{BB962C8B-B14F-4D97-AF65-F5344CB8AC3E}">
        <p14:creationId xmlns:p14="http://schemas.microsoft.com/office/powerpoint/2010/main" val="47115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2A0CC2E-AAE6-4F41-8EA0-AA5119340D48}" type="slidenum">
              <a:rPr lang="en-US" smtClean="0"/>
              <a:pPr>
                <a:defRPr/>
              </a:pPr>
              <a:t>6</a:t>
            </a:fld>
            <a:endParaRPr lang="en-US"/>
          </a:p>
        </p:txBody>
      </p:sp>
    </p:spTree>
    <p:extLst>
      <p:ext uri="{BB962C8B-B14F-4D97-AF65-F5344CB8AC3E}">
        <p14:creationId xmlns:p14="http://schemas.microsoft.com/office/powerpoint/2010/main" val="2271015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long history of supported education programs initially for adults with serious mental illness, and a more recent emphasis on those with 1</a:t>
            </a:r>
            <a:r>
              <a:rPr lang="en-US" baseline="30000" dirty="0"/>
              <a:t>st</a:t>
            </a:r>
            <a:r>
              <a:rPr lang="en-US" dirty="0"/>
              <a:t> episode psychosis who are typically young adults, as well as studies that have engaged young adults exclusively.</a:t>
            </a:r>
          </a:p>
          <a:p>
            <a:endParaRPr lang="en-US" dirty="0"/>
          </a:p>
          <a:p>
            <a:r>
              <a:rPr lang="en-US" dirty="0"/>
              <a:t>The PASS intervention, as you will see, roughly fits as a supported education intervention, but students are already enrolled so the activities related to getting them enrolled don’t apply.</a:t>
            </a:r>
          </a:p>
        </p:txBody>
      </p:sp>
      <p:sp>
        <p:nvSpPr>
          <p:cNvPr id="4" name="Slide Number Placeholder 3"/>
          <p:cNvSpPr>
            <a:spLocks noGrp="1"/>
          </p:cNvSpPr>
          <p:nvPr>
            <p:ph type="sldNum" sz="quarter" idx="5"/>
          </p:nvPr>
        </p:nvSpPr>
        <p:spPr/>
        <p:txBody>
          <a:bodyPr/>
          <a:lstStyle/>
          <a:p>
            <a:pPr>
              <a:defRPr/>
            </a:pPr>
            <a:fld id="{D2A0CC2E-AAE6-4F41-8EA0-AA5119340D48}" type="slidenum">
              <a:rPr lang="en-US" smtClean="0"/>
              <a:pPr>
                <a:defRPr/>
              </a:pPr>
              <a:t>7</a:t>
            </a:fld>
            <a:endParaRPr lang="en-US"/>
          </a:p>
        </p:txBody>
      </p:sp>
    </p:spTree>
    <p:extLst>
      <p:ext uri="{BB962C8B-B14F-4D97-AF65-F5344CB8AC3E}">
        <p14:creationId xmlns:p14="http://schemas.microsoft.com/office/powerpoint/2010/main" val="237934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t>What we will present in detail today is the pilot randomized controlled trial comparing PASS to enhanced services as usual.  This is the culmination of 3 prior phases of research. The PASS intervention and this research was designed and conducted in partnership with young adults with lived experience. In Phase 1 we conducted qualitative interviews of college students with MHC, faculty, and staff of disability services offices and counseling centers at 3 universities to assess their experience and perspectives on the academic experiences of college students with MHCs. In Phase 2 we combined the results of Phase 1 with the framework of 2 existing academic coaching supports for college students; one a peer academic coaching model from Wright State University for students with autism spectrum disorders and the second a professional academic coaching model from Boston University for students with MHC. This resulted in a specified peer academic coaching model for students with MHC, that included a Coach Manual, fidelity measures, and Coach supervisor manual.  In Phase 3 we alpha tested the model and the basic research methods in an open trial with 12 students.  The intervention and manuals were refined, and we launched a pilot RCT in the fall of 2018.</a:t>
            </a: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8255" indent="-291636">
              <a:defRPr>
                <a:solidFill>
                  <a:schemeClr val="tx1"/>
                </a:solidFill>
                <a:latin typeface="Arial" panose="020B0604020202020204" pitchFamily="34" charset="0"/>
                <a:cs typeface="Arial" panose="020B0604020202020204" pitchFamily="34" charset="0"/>
              </a:defRPr>
            </a:lvl2pPr>
            <a:lvl3pPr marL="1166546" indent="-233309">
              <a:defRPr>
                <a:solidFill>
                  <a:schemeClr val="tx1"/>
                </a:solidFill>
                <a:latin typeface="Arial" panose="020B0604020202020204" pitchFamily="34" charset="0"/>
                <a:cs typeface="Arial" panose="020B0604020202020204" pitchFamily="34" charset="0"/>
              </a:defRPr>
            </a:lvl3pPr>
            <a:lvl4pPr marL="1633164" indent="-233309">
              <a:defRPr>
                <a:solidFill>
                  <a:schemeClr val="tx1"/>
                </a:solidFill>
                <a:latin typeface="Arial" panose="020B0604020202020204" pitchFamily="34" charset="0"/>
                <a:cs typeface="Arial" panose="020B0604020202020204" pitchFamily="34" charset="0"/>
              </a:defRPr>
            </a:lvl4pPr>
            <a:lvl5pPr marL="2099782" indent="-233309">
              <a:defRPr>
                <a:solidFill>
                  <a:schemeClr val="tx1"/>
                </a:solidFill>
                <a:latin typeface="Arial" panose="020B0604020202020204" pitchFamily="34" charset="0"/>
                <a:cs typeface="Arial" panose="020B0604020202020204" pitchFamily="34" charset="0"/>
              </a:defRPr>
            </a:lvl5pPr>
            <a:lvl6pPr marL="2566401"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33019"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9637"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6256" indent="-233309"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FF19F92-BBAE-4C88-A14D-1BC7BEA7B4FF}"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55928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essential step to developing PASS was to flesh out the logic model.  Specifically, to identify intermediate targets of Coaching that could improve the outcomes, including, ultimately, graduation. You can see that PASS targets 5 intermediate goals which are hypothesized to effect the 3 main outcomes. Once the intermediate targets were identified, we then identified specific activities that Coaches could do that would impact the intermediate targets.  You can see that after each Coach activity there is a number/s that correspond to a specific intermediate target.  These activities then formed the basis of our fidelity measures.</a:t>
            </a:r>
          </a:p>
        </p:txBody>
      </p:sp>
      <p:sp>
        <p:nvSpPr>
          <p:cNvPr id="4" name="Slide Number Placeholder 3"/>
          <p:cNvSpPr>
            <a:spLocks noGrp="1"/>
          </p:cNvSpPr>
          <p:nvPr>
            <p:ph type="sldNum" sz="quarter" idx="5"/>
          </p:nvPr>
        </p:nvSpPr>
        <p:spPr/>
        <p:txBody>
          <a:bodyPr/>
          <a:lstStyle/>
          <a:p>
            <a:pPr>
              <a:defRPr/>
            </a:pPr>
            <a:fld id="{D2A0CC2E-AAE6-4F41-8EA0-AA5119340D48}" type="slidenum">
              <a:rPr lang="en-US" smtClean="0"/>
              <a:pPr>
                <a:defRPr/>
              </a:pPr>
              <a:t>9</a:t>
            </a:fld>
            <a:endParaRPr lang="en-US"/>
          </a:p>
        </p:txBody>
      </p:sp>
    </p:spTree>
    <p:extLst>
      <p:ext uri="{BB962C8B-B14F-4D97-AF65-F5344CB8AC3E}">
        <p14:creationId xmlns:p14="http://schemas.microsoft.com/office/powerpoint/2010/main" val="722893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Peer coaches were undergraduates who were 18-25 years of age, Juniors or Seniors at the University, academically successful and thriving on campus, with an appropriately respectful and empathetic perspective on peers with mental health conditions.  They did not have to be a person with direct lived experience, but we found that the majority of the strongest applicants were students with MHC.</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D2A0CC2E-AAE6-4F41-8EA0-AA5119340D48}" type="slidenum">
              <a:rPr lang="en-US" smtClean="0"/>
              <a:pPr>
                <a:defRPr/>
              </a:pPr>
              <a:t>12</a:t>
            </a:fld>
            <a:endParaRPr lang="en-US"/>
          </a:p>
        </p:txBody>
      </p:sp>
    </p:spTree>
    <p:extLst>
      <p:ext uri="{BB962C8B-B14F-4D97-AF65-F5344CB8AC3E}">
        <p14:creationId xmlns:p14="http://schemas.microsoft.com/office/powerpoint/2010/main" val="2168292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Addressing the intermediate targets of PASS Coaching resulted in identifying core competencies to help with student success</a:t>
            </a:r>
          </a:p>
          <a:p>
            <a:r>
              <a:rPr lang="en-US" dirty="0"/>
              <a:t>Structure  =  finding a calendaring method, goal setting for semester, time management strategies</a:t>
            </a:r>
          </a:p>
          <a:p>
            <a:r>
              <a:rPr lang="en-US" dirty="0"/>
              <a:t>Technology  =  identify wellness, academic apps for student to use </a:t>
            </a:r>
          </a:p>
          <a:p>
            <a:r>
              <a:rPr lang="en-US" dirty="0"/>
              <a:t>Emotional Agility  =  reframe experiences that student perceives as negative</a:t>
            </a:r>
          </a:p>
          <a:p>
            <a:r>
              <a:rPr lang="en-US" dirty="0"/>
              <a:t>Advocacy  =  roleplay self-advocacy conversations with professors, accessing on-campus resources including accommodations, communicating about difficulties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Resiliency  =  ID solutions to challenges, develop self-care routines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D2A0CC2E-AAE6-4F41-8EA0-AA5119340D48}" type="slidenum">
              <a:rPr lang="en-US" smtClean="0"/>
              <a:pPr>
                <a:defRPr/>
              </a:pPr>
              <a:t>13</a:t>
            </a:fld>
            <a:endParaRPr lang="en-US"/>
          </a:p>
        </p:txBody>
      </p:sp>
    </p:spTree>
    <p:extLst>
      <p:ext uri="{BB962C8B-B14F-4D97-AF65-F5344CB8AC3E}">
        <p14:creationId xmlns:p14="http://schemas.microsoft.com/office/powerpoint/2010/main" val="2393376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90600"/>
            <a:ext cx="7848600" cy="1927225"/>
          </a:xfrm>
        </p:spPr>
        <p:txBody>
          <a:bodyPr anchor="b">
            <a:noAutofit/>
          </a:bodyPr>
          <a:lstStyle>
            <a:lvl1pPr>
              <a:defRPr sz="5400" cap="all" baseline="0"/>
            </a:lvl1pPr>
          </a:lstStyle>
          <a:p>
            <a:r>
              <a:rPr lang="en-US" dirty="0"/>
              <a:t>Click to edit Master title style</a:t>
            </a:r>
          </a:p>
        </p:txBody>
      </p:sp>
      <p:sp>
        <p:nvSpPr>
          <p:cNvPr id="3" name="Subtitle 2"/>
          <p:cNvSpPr>
            <a:spLocks noGrp="1"/>
          </p:cNvSpPr>
          <p:nvPr>
            <p:ph type="subTitle" idx="1"/>
          </p:nvPr>
        </p:nvSpPr>
        <p:spPr>
          <a:xfrm>
            <a:off x="609600" y="3124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8" name="Straight Connector 7"/>
          <p:cNvCxnSpPr/>
          <p:nvPr/>
        </p:nvCxnSpPr>
        <p:spPr>
          <a:xfrm>
            <a:off x="604576" y="301863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124218" cy="1043668"/>
          </a:xfrm>
        </p:spPr>
        <p:txBody>
          <a:bodyPr/>
          <a:lstStyle/>
          <a:p>
            <a:r>
              <a:rPr lang="en-US"/>
              <a:t>Click to edit Master title style</a:t>
            </a:r>
          </a:p>
        </p:txBody>
      </p:sp>
      <p:sp>
        <p:nvSpPr>
          <p:cNvPr id="3" name="Vertical Text Placeholder 2"/>
          <p:cNvSpPr>
            <a:spLocks noGrp="1"/>
          </p:cNvSpPr>
          <p:nvPr>
            <p:ph type="body" orient="vert" idx="1"/>
          </p:nvPr>
        </p:nvSpPr>
        <p:spPr>
          <a:xfrm>
            <a:off x="457200" y="1371600"/>
            <a:ext cx="8124218" cy="4800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6388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457200"/>
            <a:ext cx="60198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838200"/>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743200" y="3678472"/>
            <a:ext cx="5029200" cy="720804"/>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48446910"/>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86382" y="228600"/>
            <a:ext cx="8124218" cy="1043668"/>
          </a:xfrm>
        </p:spPr>
        <p:txBody>
          <a:bodyPr/>
          <a:lstStyle/>
          <a:p>
            <a:r>
              <a:rPr lang="en-US"/>
              <a:t>Click to edit Master 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86381" y="304800"/>
            <a:ext cx="8124218" cy="1043668"/>
          </a:xfrm>
        </p:spPr>
        <p:txBody>
          <a:bodyPr/>
          <a:lstStyle>
            <a:lvl1pPr algn="l">
              <a:defRPr/>
            </a:lvl1pPr>
          </a:lstStyle>
          <a:p>
            <a:r>
              <a:rPr lang="en-US"/>
              <a:t>Click to edit Master title style</a:t>
            </a:r>
          </a:p>
        </p:txBody>
      </p:sp>
      <p:sp>
        <p:nvSpPr>
          <p:cNvPr id="4" name="Text Placeholder 3"/>
          <p:cNvSpPr>
            <a:spLocks noGrp="1"/>
          </p:cNvSpPr>
          <p:nvPr>
            <p:ph type="body" sz="quarter" idx="10"/>
          </p:nvPr>
        </p:nvSpPr>
        <p:spPr>
          <a:xfrm>
            <a:off x="486382" y="1447800"/>
            <a:ext cx="8124218" cy="5181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4063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lankWhite">
    <p:bg>
      <p:bgPr>
        <a:blipFill dpi="0" rotWithShape="1">
          <a:blip r:embed="rId2" cstate="email">
            <a:alphaModFix amt="5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43FDE61-1A20-C741-B0A6-17188F980614}"/>
              </a:ext>
            </a:extLst>
          </p:cNvPr>
          <p:cNvSpPr txBox="1">
            <a:spLocks/>
          </p:cNvSpPr>
          <p:nvPr userDrawn="1"/>
        </p:nvSpPr>
        <p:spPr>
          <a:xfrm>
            <a:off x="6743700" y="6137276"/>
            <a:ext cx="2057400" cy="365125"/>
          </a:xfrm>
          <a:prstGeom prst="rect">
            <a:avLst/>
          </a:prstGeom>
        </p:spPr>
        <p:txBody>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330197-827F-9043-A7B4-E8AE6099241B}" type="slidenum">
              <a:rPr lang="en-US" sz="1350" smtClean="0">
                <a:solidFill>
                  <a:schemeClr val="tx1"/>
                </a:solidFill>
              </a:rPr>
              <a:pPr/>
              <a:t>‹#›</a:t>
            </a:fld>
            <a:endParaRPr lang="en-US" sz="1350" dirty="0">
              <a:solidFill>
                <a:schemeClr val="tx1"/>
              </a:solidFill>
            </a:endParaRPr>
          </a:p>
        </p:txBody>
      </p:sp>
      <p:pic>
        <p:nvPicPr>
          <p:cNvPr id="4" name="Picture 3" descr="A picture containing text, sign&#10;&#10;Description automatically generated">
            <a:extLst>
              <a:ext uri="{FF2B5EF4-FFF2-40B4-BE49-F238E27FC236}">
                <a16:creationId xmlns:a16="http://schemas.microsoft.com/office/drawing/2014/main" id="{FE76D119-5E46-B147-BCDC-73CCE034759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8249" y="5831840"/>
            <a:ext cx="2089672" cy="640080"/>
          </a:xfrm>
          <a:prstGeom prst="rect">
            <a:avLst/>
          </a:prstGeom>
        </p:spPr>
      </p:pic>
    </p:spTree>
    <p:extLst>
      <p:ext uri="{BB962C8B-B14F-4D97-AF65-F5344CB8AC3E}">
        <p14:creationId xmlns:p14="http://schemas.microsoft.com/office/powerpoint/2010/main" val="41484478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E3B7745-01F7-41E8-BE6B-9408B22471A8}"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B95362-7CE1-418A-975F-7A198A3448F3}" type="slidenum">
              <a:rPr lang="en-US" smtClean="0"/>
              <a:t>‹#›</a:t>
            </a:fld>
            <a:endParaRPr lang="en-US"/>
          </a:p>
        </p:txBody>
      </p:sp>
    </p:spTree>
    <p:extLst>
      <p:ext uri="{BB962C8B-B14F-4D97-AF65-F5344CB8AC3E}">
        <p14:creationId xmlns:p14="http://schemas.microsoft.com/office/powerpoint/2010/main" val="25674563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3B7745-01F7-41E8-BE6B-9408B22471A8}"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B95362-7CE1-418A-975F-7A198A3448F3}" type="slidenum">
              <a:rPr lang="en-US" smtClean="0"/>
              <a:t>‹#›</a:t>
            </a:fld>
            <a:endParaRPr lang="en-US"/>
          </a:p>
        </p:txBody>
      </p:sp>
    </p:spTree>
    <p:extLst>
      <p:ext uri="{BB962C8B-B14F-4D97-AF65-F5344CB8AC3E}">
        <p14:creationId xmlns:p14="http://schemas.microsoft.com/office/powerpoint/2010/main" val="7505749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E3B7745-01F7-41E8-BE6B-9408B22471A8}"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B95362-7CE1-418A-975F-7A198A3448F3}" type="slidenum">
              <a:rPr lang="en-US" smtClean="0"/>
              <a:t>‹#›</a:t>
            </a:fld>
            <a:endParaRPr lang="en-US"/>
          </a:p>
        </p:txBody>
      </p:sp>
    </p:spTree>
    <p:extLst>
      <p:ext uri="{BB962C8B-B14F-4D97-AF65-F5344CB8AC3E}">
        <p14:creationId xmlns:p14="http://schemas.microsoft.com/office/powerpoint/2010/main" val="1682001294"/>
      </p:ext>
    </p:extLst>
  </p:cSld>
  <p:clrMapOvr>
    <a:masterClrMapping/>
  </p:clrMapOvr>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3B7745-01F7-41E8-BE6B-9408B22471A8}" type="datetimeFigureOut">
              <a:rPr lang="en-US" smtClean="0"/>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B95362-7CE1-418A-975F-7A198A3448F3}" type="slidenum">
              <a:rPr lang="en-US" smtClean="0"/>
              <a:t>‹#›</a:t>
            </a:fld>
            <a:endParaRPr lang="en-US"/>
          </a:p>
        </p:txBody>
      </p:sp>
    </p:spTree>
    <p:extLst>
      <p:ext uri="{BB962C8B-B14F-4D97-AF65-F5344CB8AC3E}">
        <p14:creationId xmlns:p14="http://schemas.microsoft.com/office/powerpoint/2010/main" val="3246058466"/>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124218" cy="1043668"/>
          </a:xfrm>
        </p:spPr>
        <p:txBody>
          <a:bodyPr/>
          <a:lstStyle/>
          <a:p>
            <a:r>
              <a:rPr lang="en-US" dirty="0"/>
              <a:t>Click to edit Master title style</a:t>
            </a:r>
          </a:p>
        </p:txBody>
      </p:sp>
      <p:sp>
        <p:nvSpPr>
          <p:cNvPr id="3" name="Content Placeholder 2"/>
          <p:cNvSpPr>
            <a:spLocks noGrp="1"/>
          </p:cNvSpPr>
          <p:nvPr>
            <p:ph idx="1"/>
          </p:nvPr>
        </p:nvSpPr>
        <p:spPr>
          <a:xfrm>
            <a:off x="457200" y="1371600"/>
            <a:ext cx="8124218"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E3B7745-01F7-41E8-BE6B-9408B22471A8}" type="datetimeFigureOut">
              <a:rPr lang="en-US" smtClean="0"/>
              <a:t>1/27/2022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B95362-7CE1-418A-975F-7A198A3448F3}" type="slidenum">
              <a:rPr lang="en-US" smtClean="0"/>
              <a:t>‹#›</a:t>
            </a:fld>
            <a:endParaRPr lang="en-US"/>
          </a:p>
        </p:txBody>
      </p:sp>
    </p:spTree>
    <p:extLst>
      <p:ext uri="{BB962C8B-B14F-4D97-AF65-F5344CB8AC3E}">
        <p14:creationId xmlns:p14="http://schemas.microsoft.com/office/powerpoint/2010/main" val="30256608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E3B7745-01F7-41E8-BE6B-9408B22471A8}" type="datetimeFigureOut">
              <a:rPr lang="en-US" smtClean="0"/>
              <a:t>1/27/2022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B95362-7CE1-418A-975F-7A198A3448F3}" type="slidenum">
              <a:rPr lang="en-US" smtClean="0"/>
              <a:t>‹#›</a:t>
            </a:fld>
            <a:endParaRPr lang="en-US"/>
          </a:p>
        </p:txBody>
      </p:sp>
    </p:spTree>
    <p:extLst>
      <p:ext uri="{BB962C8B-B14F-4D97-AF65-F5344CB8AC3E}">
        <p14:creationId xmlns:p14="http://schemas.microsoft.com/office/powerpoint/2010/main" val="4519281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FA456D1-13CF-4556-A7CA-41D38ADBA1BA}" type="datetime2">
              <a:rPr lang="en-US" smtClean="0"/>
              <a:pPr>
                <a:defRPr/>
              </a:pPr>
              <a:t>Thursday, January 27, 2022</a:t>
            </a:fld>
            <a:endParaRPr lang="en-US" dirty="0"/>
          </a:p>
        </p:txBody>
      </p:sp>
      <p:sp>
        <p:nvSpPr>
          <p:cNvPr id="3" name="Footer Placeholder 2"/>
          <p:cNvSpPr>
            <a:spLocks noGrp="1"/>
          </p:cNvSpPr>
          <p:nvPr>
            <p:ph type="ftr" sz="quarter" idx="11"/>
          </p:nvPr>
        </p:nvSpPr>
        <p:spPr/>
        <p:txBody>
          <a:bodyPr/>
          <a:lstStyle/>
          <a:p>
            <a:pPr>
              <a:defRPr/>
            </a:pPr>
            <a:r>
              <a:rPr lang="en-US"/>
              <a:t>Transitions RTC</a:t>
            </a:r>
            <a:endParaRPr lang="en-US" dirty="0"/>
          </a:p>
        </p:txBody>
      </p:sp>
      <p:sp>
        <p:nvSpPr>
          <p:cNvPr id="4" name="Slide Number Placeholder 3"/>
          <p:cNvSpPr>
            <a:spLocks noGrp="1"/>
          </p:cNvSpPr>
          <p:nvPr>
            <p:ph type="sldNum" sz="quarter" idx="12"/>
          </p:nvPr>
        </p:nvSpPr>
        <p:spPr/>
        <p:txBody>
          <a:bodyPr/>
          <a:lstStyle/>
          <a:p>
            <a:pPr>
              <a:defRPr/>
            </a:pPr>
            <a:fld id="{C08B3CFC-6B5C-487F-8912-4F59E7D69DDA}" type="slidenum">
              <a:rPr lang="en-US" smtClean="0"/>
              <a:pPr>
                <a:defRPr/>
              </a:pPr>
              <a:t>‹#›</a:t>
            </a:fld>
            <a:endParaRPr lang="en-US" dirty="0"/>
          </a:p>
        </p:txBody>
      </p:sp>
    </p:spTree>
    <p:extLst>
      <p:ext uri="{BB962C8B-B14F-4D97-AF65-F5344CB8AC3E}">
        <p14:creationId xmlns:p14="http://schemas.microsoft.com/office/powerpoint/2010/main" val="960168013"/>
      </p:ext>
    </p:extLst>
  </p:cSld>
  <p:clrMapOvr>
    <a:masterClrMapping/>
  </p:clrMapOvr>
  <p:hf sldNum="0" hd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E3B7745-01F7-41E8-BE6B-9408B22471A8}" type="datetimeFigureOut">
              <a:rPr lang="en-US" smtClean="0"/>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B95362-7CE1-418A-975F-7A198A3448F3}" type="slidenum">
              <a:rPr lang="en-US" smtClean="0"/>
              <a:t>‹#›</a:t>
            </a:fld>
            <a:endParaRPr lang="en-US"/>
          </a:p>
        </p:txBody>
      </p:sp>
    </p:spTree>
    <p:extLst>
      <p:ext uri="{BB962C8B-B14F-4D97-AF65-F5344CB8AC3E}">
        <p14:creationId xmlns:p14="http://schemas.microsoft.com/office/powerpoint/2010/main" val="3237171870"/>
      </p:ext>
    </p:extLst>
  </p:cSld>
  <p:clrMapOvr>
    <a:masterClrMapping/>
  </p:clrMapOvr>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E3B7745-01F7-41E8-BE6B-9408B22471A8}" type="datetimeFigureOut">
              <a:rPr lang="en-US" smtClean="0"/>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B95362-7CE1-418A-975F-7A198A3448F3}" type="slidenum">
              <a:rPr lang="en-US" smtClean="0"/>
              <a:t>‹#›</a:t>
            </a:fld>
            <a:endParaRPr lang="en-US"/>
          </a:p>
        </p:txBody>
      </p:sp>
    </p:spTree>
    <p:extLst>
      <p:ext uri="{BB962C8B-B14F-4D97-AF65-F5344CB8AC3E}">
        <p14:creationId xmlns:p14="http://schemas.microsoft.com/office/powerpoint/2010/main" val="1655086853"/>
      </p:ext>
    </p:extLst>
  </p:cSld>
  <p:clrMapOvr>
    <a:masterClrMapping/>
  </p:clrMapOvr>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3B7745-01F7-41E8-BE6B-9408B22471A8}"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B95362-7CE1-418A-975F-7A198A3448F3}" type="slidenum">
              <a:rPr lang="en-US" smtClean="0"/>
              <a:t>‹#›</a:t>
            </a:fld>
            <a:endParaRPr lang="en-US"/>
          </a:p>
        </p:txBody>
      </p:sp>
    </p:spTree>
    <p:extLst>
      <p:ext uri="{BB962C8B-B14F-4D97-AF65-F5344CB8AC3E}">
        <p14:creationId xmlns:p14="http://schemas.microsoft.com/office/powerpoint/2010/main" val="2537048832"/>
      </p:ext>
    </p:extLst>
  </p:cSld>
  <p:clrMapOvr>
    <a:masterClrMapping/>
  </p:clrMapOvr>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3B7745-01F7-41E8-BE6B-9408B22471A8}"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B95362-7CE1-418A-975F-7A198A3448F3}" type="slidenum">
              <a:rPr lang="en-US" smtClean="0"/>
              <a:t>‹#›</a:t>
            </a:fld>
            <a:endParaRPr lang="en-US"/>
          </a:p>
        </p:txBody>
      </p:sp>
    </p:spTree>
    <p:extLst>
      <p:ext uri="{BB962C8B-B14F-4D97-AF65-F5344CB8AC3E}">
        <p14:creationId xmlns:p14="http://schemas.microsoft.com/office/powerpoint/2010/main" val="3063572547"/>
      </p:ext>
    </p:extLst>
  </p:cSld>
  <p:clrMapOvr>
    <a:masterClrMapping/>
  </p:clrMapOvr>
  <p:hf sldNum="0"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838202"/>
            <a:ext cx="6705600" cy="2546985"/>
          </a:xfrm>
          <a:effectLst>
            <a:outerShdw blurRad="152400" dist="317500" dir="5400000" sx="90000" sy="-19000" rotWithShape="0">
              <a:prstClr val="black">
                <a:alpha val="15000"/>
              </a:prstClr>
            </a:outerShdw>
          </a:effectLst>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743200" y="3678472"/>
            <a:ext cx="5029200" cy="720804"/>
          </a:xfrm>
        </p:spPr>
        <p:txBody>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3144497990"/>
      </p:ext>
    </p:extLst>
  </p:cSld>
  <p:clrMapOvr>
    <a:masterClrMapping/>
  </p:clrMapOvr>
  <p:hf sldNum="0"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86382" y="228600"/>
            <a:ext cx="8124218" cy="1043668"/>
          </a:xfrm>
        </p:spPr>
        <p:txBody>
          <a:bodyPr/>
          <a:lstStyle/>
          <a:p>
            <a:r>
              <a:rPr lang="en-US"/>
              <a:t>Click to edit Master title style</a:t>
            </a:r>
          </a:p>
        </p:txBody>
      </p:sp>
    </p:spTree>
    <p:extLst>
      <p:ext uri="{BB962C8B-B14F-4D97-AF65-F5344CB8AC3E}">
        <p14:creationId xmlns:p14="http://schemas.microsoft.com/office/powerpoint/2010/main" val="14989246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86382" y="304800"/>
            <a:ext cx="8124218" cy="1043668"/>
          </a:xfrm>
        </p:spPr>
        <p:txBody>
          <a:bodyPr/>
          <a:lstStyle>
            <a:lvl1pPr algn="l">
              <a:defRPr/>
            </a:lvl1pPr>
          </a:lstStyle>
          <a:p>
            <a:r>
              <a:rPr lang="en-US"/>
              <a:t>Click to edit Master title style</a:t>
            </a:r>
          </a:p>
        </p:txBody>
      </p:sp>
      <p:sp>
        <p:nvSpPr>
          <p:cNvPr id="4" name="Text Placeholder 3"/>
          <p:cNvSpPr>
            <a:spLocks noGrp="1"/>
          </p:cNvSpPr>
          <p:nvPr>
            <p:ph type="body" sz="quarter" idx="10"/>
          </p:nvPr>
        </p:nvSpPr>
        <p:spPr>
          <a:xfrm>
            <a:off x="486382" y="1447800"/>
            <a:ext cx="8124218" cy="5181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6766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pattFill prst="pct5">
          <a:fgClr>
            <a:srgbClr val="F0872C"/>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1905000"/>
            <a:ext cx="7772400" cy="2200275"/>
          </a:xfrm>
        </p:spPr>
        <p:txBody>
          <a:bodyPr anchor="b">
            <a:normAutofit/>
          </a:bodyPr>
          <a:lstStyle>
            <a:lvl1pPr algn="l">
              <a:defRPr sz="4800" b="0" cap="small" baseline="0">
                <a:solidFill>
                  <a:schemeClr val="accent5">
                    <a:lumMod val="50000"/>
                  </a:schemeClr>
                </a:solidFill>
                <a:latin typeface="+mn-lt"/>
              </a:defRPr>
            </a:lvl1pPr>
          </a:lstStyle>
          <a:p>
            <a:r>
              <a:rPr lang="en-US" dirty="0"/>
              <a:t>Click to edit Master title style</a:t>
            </a:r>
          </a:p>
        </p:txBody>
      </p:sp>
      <p:sp>
        <p:nvSpPr>
          <p:cNvPr id="3" name="Text Placeholder 2"/>
          <p:cNvSpPr>
            <a:spLocks noGrp="1"/>
          </p:cNvSpPr>
          <p:nvPr>
            <p:ph type="body" idx="1"/>
          </p:nvPr>
        </p:nvSpPr>
        <p:spPr>
          <a:xfrm>
            <a:off x="685800" y="4169664"/>
            <a:ext cx="7772400" cy="1500187"/>
          </a:xfrm>
        </p:spPr>
        <p:txBody>
          <a:bodyPr anchor="t">
            <a:normAutofit/>
          </a:bodyPr>
          <a:lstStyle>
            <a:lvl1pPr marL="0" indent="0">
              <a:buNone/>
              <a:defRPr sz="2400">
                <a:solidFill>
                  <a:srgbClr val="0F6FC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7" name="Straight Connector 6"/>
          <p:cNvCxnSpPr/>
          <p:nvPr/>
        </p:nvCxnSpPr>
        <p:spPr>
          <a:xfrm>
            <a:off x="695007" y="41422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hf sldNum="0"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6"/>
            <a:ext cx="6705600" cy="2546985"/>
          </a:xfrm>
          <a:effectLst>
            <a:outerShdw blurRad="152400" dist="317500" dir="5400000" sx="90000" sy="-19000" rotWithShape="0">
              <a:prstClr val="black">
                <a:alpha val="15000"/>
              </a:prstClr>
            </a:outerShdw>
          </a:effectLst>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743200" y="3453047"/>
            <a:ext cx="5029200" cy="720804"/>
          </a:xfrm>
        </p:spPr>
        <p:txBody>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41471150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147965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8A2265-D6A5-40C5-ABC8-833C1FA92690}"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9F8EDD-6019-4A36-8C71-C17EC6970260}" type="slidenum">
              <a:rPr lang="en-US" smtClean="0"/>
              <a:t>‹#›</a:t>
            </a:fld>
            <a:endParaRPr lang="en-US"/>
          </a:p>
        </p:txBody>
      </p:sp>
    </p:spTree>
    <p:extLst>
      <p:ext uri="{BB962C8B-B14F-4D97-AF65-F5344CB8AC3E}">
        <p14:creationId xmlns:p14="http://schemas.microsoft.com/office/powerpoint/2010/main" val="9443468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8A2265-D6A5-40C5-ABC8-833C1FA92690}"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9F8EDD-6019-4A36-8C71-C17EC6970260}" type="slidenum">
              <a:rPr lang="en-US" smtClean="0"/>
              <a:t>‹#›</a:t>
            </a:fld>
            <a:endParaRPr lang="en-US"/>
          </a:p>
        </p:txBody>
      </p:sp>
    </p:spTree>
    <p:extLst>
      <p:ext uri="{BB962C8B-B14F-4D97-AF65-F5344CB8AC3E}">
        <p14:creationId xmlns:p14="http://schemas.microsoft.com/office/powerpoint/2010/main" val="28161477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8A2265-D6A5-40C5-ABC8-833C1FA92690}"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9F8EDD-6019-4A36-8C71-C17EC6970260}" type="slidenum">
              <a:rPr lang="en-US" smtClean="0"/>
              <a:t>‹#›</a:t>
            </a:fld>
            <a:endParaRPr lang="en-US"/>
          </a:p>
        </p:txBody>
      </p:sp>
    </p:spTree>
    <p:extLst>
      <p:ext uri="{BB962C8B-B14F-4D97-AF65-F5344CB8AC3E}">
        <p14:creationId xmlns:p14="http://schemas.microsoft.com/office/powerpoint/2010/main" val="17130835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78A2265-D6A5-40C5-ABC8-833C1FA92690}" type="datetimeFigureOut">
              <a:rPr lang="en-US" smtClean="0"/>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9F8EDD-6019-4A36-8C71-C17EC6970260}" type="slidenum">
              <a:rPr lang="en-US" smtClean="0"/>
              <a:t>‹#›</a:t>
            </a:fld>
            <a:endParaRPr lang="en-US"/>
          </a:p>
        </p:txBody>
      </p:sp>
    </p:spTree>
    <p:extLst>
      <p:ext uri="{BB962C8B-B14F-4D97-AF65-F5344CB8AC3E}">
        <p14:creationId xmlns:p14="http://schemas.microsoft.com/office/powerpoint/2010/main" val="38384341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8A2265-D6A5-40C5-ABC8-833C1FA92690}" type="datetimeFigureOut">
              <a:rPr lang="en-US" smtClean="0"/>
              <a:t>1/27/2022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9F8EDD-6019-4A36-8C71-C17EC6970260}" type="slidenum">
              <a:rPr lang="en-US" smtClean="0"/>
              <a:t>‹#›</a:t>
            </a:fld>
            <a:endParaRPr lang="en-US"/>
          </a:p>
        </p:txBody>
      </p:sp>
    </p:spTree>
    <p:extLst>
      <p:ext uri="{BB962C8B-B14F-4D97-AF65-F5344CB8AC3E}">
        <p14:creationId xmlns:p14="http://schemas.microsoft.com/office/powerpoint/2010/main" val="31288382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8A2265-D6A5-40C5-ABC8-833C1FA92690}" type="datetimeFigureOut">
              <a:rPr lang="en-US" smtClean="0"/>
              <a:t>1/27/2022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9F8EDD-6019-4A36-8C71-C17EC6970260}" type="slidenum">
              <a:rPr lang="en-US" smtClean="0"/>
              <a:t>‹#›</a:t>
            </a:fld>
            <a:endParaRPr lang="en-US"/>
          </a:p>
        </p:txBody>
      </p:sp>
    </p:spTree>
    <p:extLst>
      <p:ext uri="{BB962C8B-B14F-4D97-AF65-F5344CB8AC3E}">
        <p14:creationId xmlns:p14="http://schemas.microsoft.com/office/powerpoint/2010/main" val="8798664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8A2265-D6A5-40C5-ABC8-833C1FA92690}" type="datetimeFigureOut">
              <a:rPr lang="en-US" smtClean="0"/>
              <a:t>1/27/2022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9F8EDD-6019-4A36-8C71-C17EC6970260}" type="slidenum">
              <a:rPr lang="en-US" smtClean="0"/>
              <a:t>‹#›</a:t>
            </a:fld>
            <a:endParaRPr lang="en-US"/>
          </a:p>
        </p:txBody>
      </p:sp>
    </p:spTree>
    <p:extLst>
      <p:ext uri="{BB962C8B-B14F-4D97-AF65-F5344CB8AC3E}">
        <p14:creationId xmlns:p14="http://schemas.microsoft.com/office/powerpoint/2010/main" val="12040431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78A2265-D6A5-40C5-ABC8-833C1FA92690}" type="datetimeFigureOut">
              <a:rPr lang="en-US" smtClean="0"/>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9F8EDD-6019-4A36-8C71-C17EC6970260}" type="slidenum">
              <a:rPr lang="en-US" smtClean="0"/>
              <a:t>‹#›</a:t>
            </a:fld>
            <a:endParaRPr lang="en-US"/>
          </a:p>
        </p:txBody>
      </p:sp>
    </p:spTree>
    <p:extLst>
      <p:ext uri="{BB962C8B-B14F-4D97-AF65-F5344CB8AC3E}">
        <p14:creationId xmlns:p14="http://schemas.microsoft.com/office/powerpoint/2010/main" val="1562099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24218" cy="1043668"/>
          </a:xfrm>
        </p:spPr>
        <p:txBody>
          <a:bodyPr/>
          <a:lstStyle>
            <a:lvl1pPr>
              <a:defRPr baseline="0">
                <a:solidFill>
                  <a:schemeClr val="accent4">
                    <a:lumMod val="50000"/>
                  </a:schemeClr>
                </a:solidFill>
              </a:defRPr>
            </a:lvl1pPr>
          </a:lstStyle>
          <a:p>
            <a:r>
              <a:rPr lang="en-US" dirty="0"/>
              <a:t>Click to edit Master title style</a:t>
            </a:r>
          </a:p>
        </p:txBody>
      </p:sp>
      <p:sp>
        <p:nvSpPr>
          <p:cNvPr id="3" name="Content Placeholder 2"/>
          <p:cNvSpPr>
            <a:spLocks noGrp="1"/>
          </p:cNvSpPr>
          <p:nvPr>
            <p:ph sz="half" idx="1"/>
          </p:nvPr>
        </p:nvSpPr>
        <p:spPr>
          <a:xfrm>
            <a:off x="543514" y="1577068"/>
            <a:ext cx="3952286"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580116"/>
            <a:ext cx="4009418" cy="4568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hf sldNum="0" hd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78A2265-D6A5-40C5-ABC8-833C1FA92690}" type="datetimeFigureOut">
              <a:rPr lang="en-US" smtClean="0"/>
              <a:t>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9F8EDD-6019-4A36-8C71-C17EC6970260}" type="slidenum">
              <a:rPr lang="en-US" smtClean="0"/>
              <a:t>‹#›</a:t>
            </a:fld>
            <a:endParaRPr lang="en-US"/>
          </a:p>
        </p:txBody>
      </p:sp>
    </p:spTree>
    <p:extLst>
      <p:ext uri="{BB962C8B-B14F-4D97-AF65-F5344CB8AC3E}">
        <p14:creationId xmlns:p14="http://schemas.microsoft.com/office/powerpoint/2010/main" val="368177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8A2265-D6A5-40C5-ABC8-833C1FA92690}"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9F8EDD-6019-4A36-8C71-C17EC6970260}" type="slidenum">
              <a:rPr lang="en-US" smtClean="0"/>
              <a:t>‹#›</a:t>
            </a:fld>
            <a:endParaRPr lang="en-US"/>
          </a:p>
        </p:txBody>
      </p:sp>
    </p:spTree>
    <p:extLst>
      <p:ext uri="{BB962C8B-B14F-4D97-AF65-F5344CB8AC3E}">
        <p14:creationId xmlns:p14="http://schemas.microsoft.com/office/powerpoint/2010/main" val="34022668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8A2265-D6A5-40C5-ABC8-833C1FA92690}" type="datetimeFigureOut">
              <a:rPr lang="en-US" smtClean="0"/>
              <a:t>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9F8EDD-6019-4A36-8C71-C17EC6970260}" type="slidenum">
              <a:rPr lang="en-US" smtClean="0"/>
              <a:t>‹#›</a:t>
            </a:fld>
            <a:endParaRPr lang="en-US"/>
          </a:p>
        </p:txBody>
      </p:sp>
    </p:spTree>
    <p:extLst>
      <p:ext uri="{BB962C8B-B14F-4D97-AF65-F5344CB8AC3E}">
        <p14:creationId xmlns:p14="http://schemas.microsoft.com/office/powerpoint/2010/main" val="2537425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accent4">
                    <a:lumMod val="50000"/>
                  </a:schemeClr>
                </a:solidFill>
              </a:defRPr>
            </a:lvl1pPr>
          </a:lstStyle>
          <a:p>
            <a:r>
              <a:rPr lang="en-US" dirty="0"/>
              <a:t>Click to edit Master title style</a:t>
            </a:r>
          </a:p>
        </p:txBody>
      </p:sp>
      <p:sp>
        <p:nvSpPr>
          <p:cNvPr id="3" name="Text Placeholder 2"/>
          <p:cNvSpPr>
            <a:spLocks noGrp="1"/>
          </p:cNvSpPr>
          <p:nvPr>
            <p:ph type="body" idx="1"/>
          </p:nvPr>
        </p:nvSpPr>
        <p:spPr>
          <a:xfrm>
            <a:off x="609600" y="1524000"/>
            <a:ext cx="37795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286000"/>
            <a:ext cx="3779520" cy="3810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54880" y="1524000"/>
            <a:ext cx="37795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286000"/>
            <a:ext cx="3779520" cy="3810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p:cNvCxnSpPr/>
          <p:nvPr/>
        </p:nvCxnSpPr>
        <p:spPr>
          <a:xfrm flipH="1">
            <a:off x="4572000" y="1539240"/>
            <a:ext cx="794" cy="455676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124218" cy="1043668"/>
          </a:xfrm>
        </p:spPr>
        <p:txBody>
          <a:bodyPr/>
          <a:lstStyle>
            <a:lvl1pPr>
              <a:defRPr baseline="0">
                <a:solidFill>
                  <a:schemeClr val="accent4">
                    <a:lumMod val="50000"/>
                  </a:schemeClr>
                </a:solidFill>
              </a:defRPr>
            </a:lvl1p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24543" y="304800"/>
            <a:ext cx="3080657" cy="329184"/>
          </a:xfrm>
          <a:prstGeom prst="rect">
            <a:avLst/>
          </a:prstGeom>
        </p:spPr>
        <p:txBody>
          <a:bodyPr/>
          <a:lstStyle/>
          <a:p>
            <a:pPr>
              <a:defRPr/>
            </a:pPr>
            <a:fld id="{9FA456D1-13CF-4556-A7CA-41D38ADBA1BA}" type="datetime2">
              <a:rPr lang="en-US" smtClean="0"/>
              <a:pPr>
                <a:defRPr/>
              </a:pPr>
              <a:t>Thursday, January 27, 2022</a:t>
            </a:fld>
            <a:endParaRPr lang="en-US" dirty="0"/>
          </a:p>
        </p:txBody>
      </p:sp>
      <p:sp>
        <p:nvSpPr>
          <p:cNvPr id="3" name="Footer Placeholder 2"/>
          <p:cNvSpPr>
            <a:spLocks noGrp="1"/>
          </p:cNvSpPr>
          <p:nvPr>
            <p:ph type="ftr" sz="quarter" idx="11"/>
          </p:nvPr>
        </p:nvSpPr>
        <p:spPr>
          <a:xfrm>
            <a:off x="3810000" y="304800"/>
            <a:ext cx="3360715" cy="329184"/>
          </a:xfrm>
          <a:prstGeom prst="rect">
            <a:avLst/>
          </a:prstGeom>
        </p:spPr>
        <p:txBody>
          <a:bodyPr/>
          <a:lstStyle/>
          <a:p>
            <a:pPr>
              <a:defRPr/>
            </a:pPr>
            <a:r>
              <a:rPr lang="en-US" dirty="0"/>
              <a:t>Transitions RTC</a:t>
            </a:r>
          </a:p>
        </p:txBody>
      </p:sp>
      <p:sp>
        <p:nvSpPr>
          <p:cNvPr id="4" name="Slide Number Placeholder 3"/>
          <p:cNvSpPr>
            <a:spLocks noGrp="1"/>
          </p:cNvSpPr>
          <p:nvPr>
            <p:ph type="sldNum" sz="quarter" idx="12"/>
          </p:nvPr>
        </p:nvSpPr>
        <p:spPr>
          <a:xfrm>
            <a:off x="7304315" y="304800"/>
            <a:ext cx="941000" cy="329184"/>
          </a:xfrm>
          <a:prstGeom prst="rect">
            <a:avLst/>
          </a:prstGeom>
        </p:spPr>
        <p:txBody>
          <a:bodyPr/>
          <a:lstStyle/>
          <a:p>
            <a:pPr>
              <a:defRPr/>
            </a:pPr>
            <a:fld id="{C08B3CFC-6B5C-487F-8912-4F59E7D69DDA}" type="slidenum">
              <a:rPr lang="en-US" smtClean="0"/>
              <a:pPr>
                <a:defRPr/>
              </a:pPr>
              <a:t>‹#›</a:t>
            </a:fld>
            <a:endParaRPr lang="en-US" dirty="0"/>
          </a:p>
        </p:txBody>
      </p:sp>
    </p:spTree>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92903"/>
            <a:ext cx="2139696" cy="1257464"/>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907982"/>
            <a:ext cx="5715000" cy="555835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241792"/>
            <a:ext cx="2139696" cy="422879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9" name="Straight Connector 8"/>
          <p:cNvCxnSpPr/>
          <p:nvPr/>
        </p:nvCxnSpPr>
        <p:spPr>
          <a:xfrm flipH="1">
            <a:off x="2775010" y="838200"/>
            <a:ext cx="402" cy="562813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42672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172212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2.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rot="10800000">
            <a:off x="380998" y="6248400"/>
            <a:ext cx="8762997" cy="609602"/>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533400" y="228600"/>
            <a:ext cx="8124218" cy="104366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33400" y="1371600"/>
            <a:ext cx="8124218" cy="4800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1726" y="6248400"/>
            <a:ext cx="865634" cy="609601"/>
          </a:xfrm>
          <a:prstGeom prst="rect">
            <a:avLst/>
          </a:prstGeom>
        </p:spPr>
      </p:pic>
      <p:sp>
        <p:nvSpPr>
          <p:cNvPr id="11" name="TextBox 10"/>
          <p:cNvSpPr txBox="1"/>
          <p:nvPr userDrawn="1"/>
        </p:nvSpPr>
        <p:spPr>
          <a:xfrm>
            <a:off x="1252638" y="6324600"/>
            <a:ext cx="7434162" cy="584775"/>
          </a:xfrm>
          <a:prstGeom prst="rect">
            <a:avLst/>
          </a:prstGeom>
          <a:noFill/>
        </p:spPr>
        <p:txBody>
          <a:bodyPr wrap="square" rtlCol="0">
            <a:spAutoFit/>
          </a:bodyPr>
          <a:lstStyle/>
          <a:p>
            <a:r>
              <a:rPr lang="en-US" sz="3200" dirty="0">
                <a:solidFill>
                  <a:schemeClr val="bg1"/>
                </a:solidFill>
                <a:latin typeface="Rage Italic" panose="03070502040507070304" pitchFamily="66" charset="0"/>
              </a:rPr>
              <a:t>The Transitions to Adulthood</a:t>
            </a:r>
            <a:r>
              <a:rPr lang="en-US" sz="3200" baseline="0" dirty="0">
                <a:solidFill>
                  <a:schemeClr val="bg1"/>
                </a:solidFill>
                <a:latin typeface="Rage Italic" panose="03070502040507070304" pitchFamily="66" charset="0"/>
              </a:rPr>
              <a:t> </a:t>
            </a:r>
            <a:r>
              <a:rPr lang="en-US" sz="3200" dirty="0">
                <a:solidFill>
                  <a:schemeClr val="bg1"/>
                </a:solidFill>
                <a:latin typeface="Rage Italic" panose="03070502040507070304" pitchFamily="66" charset="0"/>
              </a:rPr>
              <a:t>Center for Research</a:t>
            </a:r>
          </a:p>
        </p:txBody>
      </p:sp>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75" r:id="rId12"/>
    <p:sldLayoutId id="2147483788" r:id="rId13"/>
    <p:sldLayoutId id="2147483789" r:id="rId14"/>
    <p:sldLayoutId id="2147483819" r:id="rId15"/>
  </p:sldLayoutIdLst>
  <p:hf sldNum="0" hdr="0" dt="0"/>
  <p:txStyles>
    <p:titleStyle>
      <a:lvl1pPr algn="l" defTabSz="914400" rtl="0" eaLnBrk="1" latinLnBrk="0" hangingPunct="1">
        <a:spcBef>
          <a:spcPct val="0"/>
        </a:spcBef>
        <a:buNone/>
        <a:defRPr sz="4000" kern="1200" spc="-100" baseline="0">
          <a:solidFill>
            <a:srgbClr val="0F6FC6"/>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E3B7745-01F7-41E8-BE6B-9408B22471A8}" type="datetimeFigureOut">
              <a:rPr lang="en-US" smtClean="0"/>
              <a:t>1/27/2022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0B95362-7CE1-418A-975F-7A198A3448F3}" type="slidenum">
              <a:rPr lang="en-US" smtClean="0"/>
              <a:t>‹#›</a:t>
            </a:fld>
            <a:endParaRPr lang="en-US"/>
          </a:p>
        </p:txBody>
      </p:sp>
      <p:sp>
        <p:nvSpPr>
          <p:cNvPr id="7" name="Rectangle 6">
            <a:extLst>
              <a:ext uri="{FF2B5EF4-FFF2-40B4-BE49-F238E27FC236}">
                <a16:creationId xmlns:a16="http://schemas.microsoft.com/office/drawing/2014/main" id="{3584123F-8706-44ED-995A-324B542380E6}"/>
              </a:ext>
            </a:extLst>
          </p:cNvPr>
          <p:cNvSpPr/>
          <p:nvPr userDrawn="1"/>
        </p:nvSpPr>
        <p:spPr>
          <a:xfrm rot="10800000">
            <a:off x="380999" y="6248400"/>
            <a:ext cx="8762997" cy="609602"/>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p>
        </p:txBody>
      </p:sp>
      <p:pic>
        <p:nvPicPr>
          <p:cNvPr id="8" name="Picture 7">
            <a:extLst>
              <a:ext uri="{FF2B5EF4-FFF2-40B4-BE49-F238E27FC236}">
                <a16:creationId xmlns:a16="http://schemas.microsoft.com/office/drawing/2014/main" id="{1BFDE418-A8D4-4F34-8F6F-EF01769C5605}"/>
              </a:ext>
            </a:extLst>
          </p:cNvPr>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1726" y="6248402"/>
            <a:ext cx="865634" cy="609601"/>
          </a:xfrm>
          <a:prstGeom prst="rect">
            <a:avLst/>
          </a:prstGeom>
        </p:spPr>
      </p:pic>
      <p:sp>
        <p:nvSpPr>
          <p:cNvPr id="9" name="TextBox 8">
            <a:extLst>
              <a:ext uri="{FF2B5EF4-FFF2-40B4-BE49-F238E27FC236}">
                <a16:creationId xmlns:a16="http://schemas.microsoft.com/office/drawing/2014/main" id="{C2BD75E0-7075-4C95-971F-C99D9FC6C0E7}"/>
              </a:ext>
            </a:extLst>
          </p:cNvPr>
          <p:cNvSpPr txBox="1"/>
          <p:nvPr userDrawn="1"/>
        </p:nvSpPr>
        <p:spPr>
          <a:xfrm>
            <a:off x="1252638" y="6324602"/>
            <a:ext cx="7434162" cy="461665"/>
          </a:xfrm>
          <a:prstGeom prst="rect">
            <a:avLst/>
          </a:prstGeom>
          <a:noFill/>
        </p:spPr>
        <p:txBody>
          <a:bodyPr wrap="square" rtlCol="0">
            <a:spAutoFit/>
          </a:bodyPr>
          <a:lstStyle/>
          <a:p>
            <a:r>
              <a:rPr lang="en-US" sz="2400" dirty="0">
                <a:solidFill>
                  <a:schemeClr val="bg1"/>
                </a:solidFill>
                <a:latin typeface="Rage Italic" panose="03070502040507070304" pitchFamily="66" charset="0"/>
              </a:rPr>
              <a:t>The Transitions to Adulthood</a:t>
            </a:r>
            <a:r>
              <a:rPr lang="en-US" sz="2400" baseline="0" dirty="0">
                <a:solidFill>
                  <a:schemeClr val="bg1"/>
                </a:solidFill>
                <a:latin typeface="Rage Italic" panose="03070502040507070304" pitchFamily="66" charset="0"/>
              </a:rPr>
              <a:t> </a:t>
            </a:r>
            <a:r>
              <a:rPr lang="en-US" sz="2400" dirty="0">
                <a:solidFill>
                  <a:schemeClr val="bg1"/>
                </a:solidFill>
                <a:latin typeface="Rage Italic" panose="03070502040507070304" pitchFamily="66" charset="0"/>
              </a:rPr>
              <a:t>Center for Research</a:t>
            </a:r>
          </a:p>
        </p:txBody>
      </p:sp>
    </p:spTree>
    <p:extLst>
      <p:ext uri="{BB962C8B-B14F-4D97-AF65-F5344CB8AC3E}">
        <p14:creationId xmlns:p14="http://schemas.microsoft.com/office/powerpoint/2010/main" val="67645684"/>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78A2265-D6A5-40C5-ABC8-833C1FA92690}" type="datetimeFigureOut">
              <a:rPr lang="en-US" smtClean="0"/>
              <a:t>1/27/2022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F9F8EDD-6019-4A36-8C71-C17EC6970260}" type="slidenum">
              <a:rPr lang="en-US" smtClean="0"/>
              <a:t>‹#›</a:t>
            </a:fld>
            <a:endParaRPr lang="en-US"/>
          </a:p>
        </p:txBody>
      </p:sp>
    </p:spTree>
    <p:extLst>
      <p:ext uri="{BB962C8B-B14F-4D97-AF65-F5344CB8AC3E}">
        <p14:creationId xmlns:p14="http://schemas.microsoft.com/office/powerpoint/2010/main" val="118589348"/>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19.png"/><Relationship Id="rId7" Type="http://schemas.openxmlformats.org/officeDocument/2006/relationships/diagramLayout" Target="../diagrams/layout2.xml"/><Relationship Id="rId12" Type="http://schemas.openxmlformats.org/officeDocument/2006/relationships/image" Target="../media/image22.tiff"/><Relationship Id="rId2" Type="http://schemas.openxmlformats.org/officeDocument/2006/relationships/notesSlide" Target="../notesSlides/notesSlide11.xml"/><Relationship Id="rId1" Type="http://schemas.openxmlformats.org/officeDocument/2006/relationships/slideLayout" Target="../slideLayouts/slideLayout32.xml"/><Relationship Id="rId6" Type="http://schemas.openxmlformats.org/officeDocument/2006/relationships/diagramData" Target="../diagrams/data2.xml"/><Relationship Id="rId11" Type="http://schemas.openxmlformats.org/officeDocument/2006/relationships/image" Target="../media/image21.png"/><Relationship Id="rId5" Type="http://schemas.microsoft.com/office/2007/relationships/hdphoto" Target="../media/hdphoto4.wdp"/><Relationship Id="rId10" Type="http://schemas.microsoft.com/office/2007/relationships/diagramDrawing" Target="../diagrams/drawing2.xml"/><Relationship Id="rId4" Type="http://schemas.openxmlformats.org/officeDocument/2006/relationships/image" Target="../media/image20.png"/><Relationship Id="rId9" Type="http://schemas.openxmlformats.org/officeDocument/2006/relationships/diagramColors" Target="../diagrams/colors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Deirdre.Logan@umassmed.edu" TargetMode="Externa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7.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package" Target="../embeddings/Microsoft_Word_Document4.docx"/><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29.emf"/><Relationship Id="rId5" Type="http://schemas.openxmlformats.org/officeDocument/2006/relationships/package" Target="../embeddings/Microsoft_Word_Document5.docx"/><Relationship Id="rId4" Type="http://schemas.openxmlformats.org/officeDocument/2006/relationships/image" Target="../media/image28.emf"/></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package" Target="../embeddings/Microsoft_Word_Document6.docx"/><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30.e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 Id="rId5" Type="http://schemas.openxmlformats.org/officeDocument/2006/relationships/chart" Target="../charts/chart7.xml"/><Relationship Id="rId4" Type="http://schemas.openxmlformats.org/officeDocument/2006/relationships/chart" Target="../charts/chart6.xml"/></Relationships>
</file>

<file path=ppt/slides/_rels/slide3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2.xml"/><Relationship Id="rId5" Type="http://schemas.openxmlformats.org/officeDocument/2006/relationships/chart" Target="../charts/chart15.xml"/><Relationship Id="rId4" Type="http://schemas.openxmlformats.org/officeDocument/2006/relationships/chart" Target="../charts/char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umassmed.edu/TransitionsACR" TargetMode="External"/><Relationship Id="rId2" Type="http://schemas.openxmlformats.org/officeDocument/2006/relationships/hyperlink" Target="mailto:Maryann.davis@umassmed.edu"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package" Target="../embeddings/Microsoft_Word_Document.docx"/><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6.emf"/><Relationship Id="rId5" Type="http://schemas.openxmlformats.org/officeDocument/2006/relationships/package" Target="../embeddings/Microsoft_Word_Document2.docx"/><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p:txBody>
          <a:bodyPr/>
          <a:lstStyle/>
          <a:p>
            <a:pPr algn="l"/>
            <a:r>
              <a:rPr lang="en-US" sz="3200" b="1" i="0" u="none" strike="noStrike" baseline="0" dirty="0">
                <a:solidFill>
                  <a:srgbClr val="2F2F2F"/>
                </a:solidFill>
                <a:latin typeface="Arial" panose="020B0604020202020204" pitchFamily="34" charset="0"/>
                <a:cs typeface="Arial" panose="020B0604020202020204" pitchFamily="34" charset="0"/>
              </a:rPr>
              <a:t>ACADEMIC COACHING FOR COLLEGE STUDENTS WITH MENTAL HEALTH CONDITIONS BY PEER STUDENTS: PILOT RESULTS</a:t>
            </a:r>
            <a:endParaRPr lang="en-US" sz="32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ubtitle 3"/>
          <p:cNvSpPr>
            <a:spLocks noGrp="1"/>
          </p:cNvSpPr>
          <p:nvPr>
            <p:ph type="subTitle" idx="1"/>
          </p:nvPr>
        </p:nvSpPr>
        <p:spPr>
          <a:xfrm>
            <a:off x="914400" y="4876800"/>
            <a:ext cx="7848600" cy="1143000"/>
          </a:xfrm>
        </p:spPr>
        <p:txBody>
          <a:bodyPr>
            <a:normAutofit fontScale="92500" lnSpcReduction="10000"/>
          </a:bodyPr>
          <a:lstStyle/>
          <a:p>
            <a:pPr marL="461963" indent="-461963">
              <a:spcBef>
                <a:spcPts val="0"/>
              </a:spcBef>
            </a:pPr>
            <a:r>
              <a:rPr lang="en-US" sz="1800" dirty="0">
                <a:effectLst/>
                <a:latin typeface="Calibri" panose="020F0502020204030204" pitchFamily="34" charset="0"/>
                <a:ea typeface="Calibri" panose="020F0502020204030204" pitchFamily="34" charset="0"/>
                <a:cs typeface="Times New Roman" panose="02020603050405020304" pitchFamily="18" charset="0"/>
              </a:rPr>
              <a:t>Maryann Davis, Ph.D., </a:t>
            </a:r>
            <a:r>
              <a:rPr lang="en-US" sz="1800" dirty="0">
                <a:latin typeface="Calibri" panose="020F0502020204030204" pitchFamily="34" charset="0"/>
                <a:ea typeface="Calibri" panose="020F0502020204030204" pitchFamily="34" charset="0"/>
                <a:cs typeface="Times New Roman" panose="02020603050405020304" pitchFamily="18" charset="0"/>
              </a:rPr>
              <a:t>Transitions to Adulthood Center for Research, </a:t>
            </a:r>
            <a:r>
              <a:rPr lang="en-US" sz="1800" dirty="0">
                <a:effectLst/>
                <a:latin typeface="Calibri" panose="020F0502020204030204" pitchFamily="34" charset="0"/>
                <a:ea typeface="Calibri" panose="020F0502020204030204" pitchFamily="34" charset="0"/>
                <a:cs typeface="Times New Roman" panose="02020603050405020304" pitchFamily="18" charset="0"/>
              </a:rPr>
              <a:t>Department of Psychiatry, University of Massachusetts Chan Medical School</a:t>
            </a:r>
          </a:p>
          <a:p>
            <a:pPr marL="461963" indent="-461963">
              <a:spcBef>
                <a:spcPts val="0"/>
              </a:spcBef>
            </a:pPr>
            <a:r>
              <a:rPr lang="en-US" sz="1900" dirty="0">
                <a:latin typeface="Calibri" panose="020F0502020204030204" pitchFamily="34" charset="0"/>
                <a:cs typeface="Times New Roman" panose="02020603050405020304" pitchFamily="18" charset="0"/>
              </a:rPr>
              <a:t>Paul Cherchia, MA, LMHC, Center for Psychiatric Rehabilitation, Boston University</a:t>
            </a:r>
          </a:p>
          <a:p>
            <a:pPr marL="461963" indent="-461963">
              <a:spcBef>
                <a:spcPts val="0"/>
              </a:spcBef>
            </a:pPr>
            <a:r>
              <a:rPr lang="en-US" sz="1900" dirty="0">
                <a:latin typeface="Calibri" panose="020F0502020204030204" pitchFamily="34" charset="0"/>
                <a:cs typeface="Times New Roman" panose="02020603050405020304" pitchFamily="18" charset="0"/>
              </a:rPr>
              <a:t>Dori Hutchinson, ScD, Center for Psychiatric Rehabilitation, Boston University</a:t>
            </a:r>
            <a:endParaRPr lang="en-US" sz="1900" dirty="0"/>
          </a:p>
        </p:txBody>
      </p:sp>
      <p:pic>
        <p:nvPicPr>
          <p:cNvPr id="5" name="Picture 4">
            <a:extLst>
              <a:ext uri="{FF2B5EF4-FFF2-40B4-BE49-F238E27FC236}">
                <a16:creationId xmlns:a16="http://schemas.microsoft.com/office/drawing/2014/main" id="{B8442619-D19D-49ED-918E-C5A7A06E0AB5}"/>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5481690"/>
            <a:ext cx="762000" cy="771420"/>
          </a:xfrm>
          <a:prstGeom prst="rect">
            <a:avLst/>
          </a:prstGeom>
        </p:spPr>
      </p:pic>
    </p:spTree>
    <p:extLst>
      <p:ext uri="{BB962C8B-B14F-4D97-AF65-F5344CB8AC3E}">
        <p14:creationId xmlns:p14="http://schemas.microsoft.com/office/powerpoint/2010/main" val="2155804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E8151B-BE91-4A57-A790-DDC3126DBD48}"/>
              </a:ext>
            </a:extLst>
          </p:cNvPr>
          <p:cNvSpPr>
            <a:spLocks noGrp="1"/>
          </p:cNvSpPr>
          <p:nvPr>
            <p:ph type="title"/>
          </p:nvPr>
        </p:nvSpPr>
        <p:spPr/>
        <p:txBody>
          <a:bodyPr/>
          <a:lstStyle/>
          <a:p>
            <a:r>
              <a:rPr lang="en-US" dirty="0">
                <a:solidFill>
                  <a:schemeClr val="accent1"/>
                </a:solidFill>
              </a:rPr>
              <a:t>PASS Model</a:t>
            </a:r>
          </a:p>
        </p:txBody>
      </p:sp>
    </p:spTree>
    <p:extLst>
      <p:ext uri="{BB962C8B-B14F-4D97-AF65-F5344CB8AC3E}">
        <p14:creationId xmlns:p14="http://schemas.microsoft.com/office/powerpoint/2010/main" val="1264284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alpha val="20000"/>
          </a:schemeClr>
        </a:solidFill>
        <a:effectLst/>
      </p:bgPr>
    </p:bg>
    <p:spTree>
      <p:nvGrpSpPr>
        <p:cNvPr id="1" name=""/>
        <p:cNvGrpSpPr/>
        <p:nvPr/>
      </p:nvGrpSpPr>
      <p:grpSpPr>
        <a:xfrm>
          <a:off x="0" y="0"/>
          <a:ext cx="0" cy="0"/>
          <a:chOff x="0" y="0"/>
          <a:chExt cx="0" cy="0"/>
        </a:xfrm>
      </p:grpSpPr>
      <p:sp>
        <p:nvSpPr>
          <p:cNvPr id="35" name="Rectangle 2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3044288" cy="51435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760424D8-E5EA-465A-96D1-9E78A887B718}"/>
              </a:ext>
            </a:extLst>
          </p:cNvPr>
          <p:cNvSpPr txBox="1">
            <a:spLocks noGrp="1"/>
          </p:cNvSpPr>
          <p:nvPr>
            <p:ph type="title" idx="4294967295"/>
          </p:nvPr>
        </p:nvSpPr>
        <p:spPr>
          <a:xfrm>
            <a:off x="457200" y="2257164"/>
            <a:ext cx="3014006" cy="206210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What is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Peer Academic Coaching?</a:t>
            </a:r>
            <a:endParaRPr kumimoji="0" lang="en-US" sz="32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24" name="Content Placeholder 6">
            <a:extLst>
              <a:ext uri="{FF2B5EF4-FFF2-40B4-BE49-F238E27FC236}">
                <a16:creationId xmlns:a16="http://schemas.microsoft.com/office/drawing/2014/main" id="{FC5A8F9C-A714-244E-878A-51BE10300857}"/>
              </a:ext>
            </a:extLst>
          </p:cNvPr>
          <p:cNvSpPr>
            <a:spLocks noGrp="1"/>
          </p:cNvSpPr>
          <p:nvPr>
            <p:ph sz="half" idx="1"/>
          </p:nvPr>
        </p:nvSpPr>
        <p:spPr>
          <a:xfrm>
            <a:off x="3149797" y="1916617"/>
            <a:ext cx="2811816" cy="3272883"/>
          </a:xfrm>
        </p:spPr>
        <p:txBody>
          <a:bodyPr>
            <a:normAutofit fontScale="92500" lnSpcReduction="20000"/>
          </a:bodyPr>
          <a:lstStyle/>
          <a:p>
            <a:pPr marL="0" indent="0">
              <a:buNone/>
            </a:pPr>
            <a:r>
              <a:rPr lang="en-US" sz="2700" b="1" dirty="0"/>
              <a:t>Principles of Coaching</a:t>
            </a:r>
          </a:p>
          <a:p>
            <a:pPr marL="0" indent="0">
              <a:buNone/>
            </a:pPr>
            <a:endParaRPr lang="en-US" sz="1500" b="1" dirty="0"/>
          </a:p>
          <a:p>
            <a:r>
              <a:rPr lang="en-US" sz="1800" dirty="0"/>
              <a:t>Wellness-oriented</a:t>
            </a:r>
          </a:p>
          <a:p>
            <a:r>
              <a:rPr lang="en-US" sz="1800" dirty="0"/>
              <a:t>Person-centered</a:t>
            </a:r>
          </a:p>
          <a:p>
            <a:r>
              <a:rPr lang="en-US" sz="1800" dirty="0"/>
              <a:t>Relationship-focused</a:t>
            </a:r>
          </a:p>
          <a:p>
            <a:r>
              <a:rPr lang="en-US" sz="1800" dirty="0"/>
              <a:t>Strengths-based</a:t>
            </a:r>
          </a:p>
          <a:p>
            <a:r>
              <a:rPr lang="en-US" sz="1800" dirty="0"/>
              <a:t>Voluntary</a:t>
            </a:r>
          </a:p>
          <a:p>
            <a:r>
              <a:rPr lang="en-US" sz="1800" dirty="0"/>
              <a:t>Active </a:t>
            </a:r>
          </a:p>
        </p:txBody>
      </p:sp>
      <p:cxnSp>
        <p:nvCxnSpPr>
          <p:cNvPr id="36" name="Straight Connector 3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7403" y="1916616"/>
            <a:ext cx="0" cy="27432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BA118E6D-6A18-5048-BC8C-8537EA5EC1BC}"/>
              </a:ext>
            </a:extLst>
          </p:cNvPr>
          <p:cNvSpPr>
            <a:spLocks noGrp="1"/>
          </p:cNvSpPr>
          <p:nvPr>
            <p:ph sz="half" idx="2"/>
          </p:nvPr>
        </p:nvSpPr>
        <p:spPr>
          <a:xfrm>
            <a:off x="6233195" y="1916616"/>
            <a:ext cx="2910802" cy="3272883"/>
          </a:xfrm>
        </p:spPr>
        <p:txBody>
          <a:bodyPr>
            <a:normAutofit fontScale="92500" lnSpcReduction="20000"/>
          </a:bodyPr>
          <a:lstStyle/>
          <a:p>
            <a:pPr marL="0" indent="0">
              <a:buNone/>
            </a:pPr>
            <a:r>
              <a:rPr lang="en-US" sz="2700" b="1" dirty="0"/>
              <a:t>PASS Coaching Targets</a:t>
            </a:r>
          </a:p>
          <a:p>
            <a:pPr marL="0" indent="0">
              <a:buNone/>
            </a:pPr>
            <a:endParaRPr lang="en-US" sz="1800" dirty="0"/>
          </a:p>
          <a:p>
            <a:r>
              <a:rPr lang="en-US" sz="1800" dirty="0"/>
              <a:t>Executive functioning skills</a:t>
            </a:r>
          </a:p>
          <a:p>
            <a:r>
              <a:rPr lang="en-US" sz="1800" dirty="0"/>
              <a:t>Resiliency</a:t>
            </a:r>
          </a:p>
          <a:p>
            <a:pPr lvl="1"/>
            <a:r>
              <a:rPr lang="en-US" dirty="0"/>
              <a:t>Emotional agility</a:t>
            </a:r>
          </a:p>
          <a:p>
            <a:pPr lvl="1"/>
            <a:r>
              <a:rPr lang="en-US" dirty="0"/>
              <a:t>Stress-coping abilities </a:t>
            </a:r>
          </a:p>
          <a:p>
            <a:r>
              <a:rPr lang="en-US" sz="1800" dirty="0"/>
              <a:t>Social supports</a:t>
            </a:r>
          </a:p>
          <a:p>
            <a:r>
              <a:rPr lang="en-US" sz="1800" dirty="0"/>
              <a:t>Academic self-efficacy</a:t>
            </a:r>
          </a:p>
          <a:p>
            <a:r>
              <a:rPr lang="en-US" sz="1800" dirty="0"/>
              <a:t>Self-determination </a:t>
            </a:r>
          </a:p>
          <a:p>
            <a:r>
              <a:rPr lang="en-US" sz="1800" dirty="0"/>
              <a:t>Ultimate goal =  </a:t>
            </a:r>
            <a:r>
              <a:rPr lang="en-US" sz="1800" u="sng" dirty="0"/>
              <a:t>Graduation</a:t>
            </a:r>
          </a:p>
        </p:txBody>
      </p:sp>
    </p:spTree>
    <p:extLst>
      <p:ext uri="{BB962C8B-B14F-4D97-AF65-F5344CB8AC3E}">
        <p14:creationId xmlns:p14="http://schemas.microsoft.com/office/powerpoint/2010/main" val="337733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01D12-F4AD-4B6C-BDA7-0421BDFA4A03}"/>
              </a:ext>
            </a:extLst>
          </p:cNvPr>
          <p:cNvSpPr>
            <a:spLocks noGrp="1"/>
          </p:cNvSpPr>
          <p:nvPr>
            <p:ph type="title"/>
          </p:nvPr>
        </p:nvSpPr>
        <p:spPr/>
        <p:txBody>
          <a:bodyPr/>
          <a:lstStyle/>
          <a:p>
            <a:r>
              <a:rPr lang="en-US" dirty="0"/>
              <a:t>Peer Coach Qualifications</a:t>
            </a:r>
          </a:p>
        </p:txBody>
      </p:sp>
      <p:sp>
        <p:nvSpPr>
          <p:cNvPr id="7" name="Content Placeholder 6">
            <a:extLst>
              <a:ext uri="{FF2B5EF4-FFF2-40B4-BE49-F238E27FC236}">
                <a16:creationId xmlns:a16="http://schemas.microsoft.com/office/drawing/2014/main" id="{B2831629-A22D-463B-81C1-44E60763C1D9}"/>
              </a:ext>
            </a:extLst>
          </p:cNvPr>
          <p:cNvSpPr>
            <a:spLocks noGrp="1"/>
          </p:cNvSpPr>
          <p:nvPr>
            <p:ph idx="1"/>
          </p:nvPr>
        </p:nvSpPr>
        <p:spPr/>
        <p:txBody>
          <a:bodyPr/>
          <a:lstStyle/>
          <a:p>
            <a:r>
              <a:rPr lang="en-US" dirty="0"/>
              <a:t>18-25 years old</a:t>
            </a:r>
          </a:p>
          <a:p>
            <a:r>
              <a:rPr lang="en-US" dirty="0"/>
              <a:t>Juniors/Seniors at the University</a:t>
            </a:r>
          </a:p>
          <a:p>
            <a:r>
              <a:rPr lang="en-US" dirty="0"/>
              <a:t>Academically successful and thriving on-campus</a:t>
            </a:r>
          </a:p>
          <a:p>
            <a:r>
              <a:rPr lang="en-US" dirty="0"/>
              <a:t>Lived experience a plus but not requirement</a:t>
            </a:r>
          </a:p>
        </p:txBody>
      </p:sp>
    </p:spTree>
    <p:extLst>
      <p:ext uri="{BB962C8B-B14F-4D97-AF65-F5344CB8AC3E}">
        <p14:creationId xmlns:p14="http://schemas.microsoft.com/office/powerpoint/2010/main" val="1108465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60567-6190-4714-88EC-736942717D3A}"/>
              </a:ext>
            </a:extLst>
          </p:cNvPr>
          <p:cNvSpPr>
            <a:spLocks noGrp="1"/>
          </p:cNvSpPr>
          <p:nvPr>
            <p:ph type="title"/>
          </p:nvPr>
        </p:nvSpPr>
        <p:spPr/>
        <p:txBody>
          <a:bodyPr>
            <a:normAutofit/>
          </a:bodyPr>
          <a:lstStyle/>
          <a:p>
            <a:r>
              <a:rPr lang="en-US" dirty="0">
                <a:solidFill>
                  <a:srgbClr val="3399FF"/>
                </a:solidFill>
                <a:latin typeface="Bahnschrift Light SemiCondensed" panose="020B0502040204020203" pitchFamily="34" charset="0"/>
              </a:rPr>
              <a:t>PASS Core Competencies</a:t>
            </a:r>
          </a:p>
        </p:txBody>
      </p:sp>
      <p:pic>
        <p:nvPicPr>
          <p:cNvPr id="4" name="Picture 1">
            <a:extLst>
              <a:ext uri="{FF2B5EF4-FFF2-40B4-BE49-F238E27FC236}">
                <a16:creationId xmlns:a16="http://schemas.microsoft.com/office/drawing/2014/main" id="{26EC20FC-B119-45CA-A7DD-A6D0E073CD84}"/>
              </a:ext>
              <a:ext uri="{C183D7F6-B498-43B3-948B-1728B52AA6E4}">
                <adec:decorative xmlns:adec="http://schemas.microsoft.com/office/drawing/2017/decorative" val="1"/>
              </a:ext>
            </a:extLst>
          </p:cNvPr>
          <p:cNvPicPr>
            <a:picLocks noGrp="1" noChangeAspect="1" noChangeArrowheads="1"/>
          </p:cNvPicPr>
          <p:nvPr>
            <p:ph idx="1"/>
          </p:nvPr>
        </p:nvPicPr>
        <p:blipFill rotWithShape="1">
          <a:blip r:embed="rId3" cstate="print"/>
          <a:stretch/>
        </p:blipFill>
        <p:spPr bwMode="auto">
          <a:xfrm>
            <a:off x="2971800" y="1878792"/>
            <a:ext cx="5715000" cy="3616353"/>
          </a:xfrm>
          <a:prstGeom prst="rect">
            <a:avLst/>
          </a:prstGeom>
          <a:noFill/>
          <a:ln w="9525">
            <a:noFill/>
            <a:miter lim="800000"/>
            <a:headEnd/>
            <a:tailEnd/>
          </a:ln>
        </p:spPr>
      </p:pic>
      <p:sp>
        <p:nvSpPr>
          <p:cNvPr id="6" name="Text Placeholder 5">
            <a:extLst>
              <a:ext uri="{FF2B5EF4-FFF2-40B4-BE49-F238E27FC236}">
                <a16:creationId xmlns:a16="http://schemas.microsoft.com/office/drawing/2014/main" id="{34B0F8C8-94D6-4510-A921-48AF567A06A5}"/>
              </a:ext>
            </a:extLst>
          </p:cNvPr>
          <p:cNvSpPr>
            <a:spLocks noGrp="1"/>
          </p:cNvSpPr>
          <p:nvPr>
            <p:ph type="body" sz="half" idx="2"/>
          </p:nvPr>
        </p:nvSpPr>
        <p:spPr/>
        <p:txBody>
          <a:bodyPr/>
          <a:lstStyle/>
          <a:p>
            <a:pPr marL="285750" indent="-285750">
              <a:buFont typeface="Arial" panose="020B0604020202020204" pitchFamily="34" charset="0"/>
              <a:buChar char="•"/>
            </a:pPr>
            <a:r>
              <a:rPr lang="en-US" dirty="0"/>
              <a:t>Structure</a:t>
            </a:r>
          </a:p>
          <a:p>
            <a:pPr marL="285750" indent="-285750">
              <a:buFont typeface="Arial" panose="020B0604020202020204" pitchFamily="34" charset="0"/>
              <a:buChar char="•"/>
            </a:pPr>
            <a:r>
              <a:rPr lang="en-US" dirty="0"/>
              <a:t>Technology</a:t>
            </a:r>
          </a:p>
          <a:p>
            <a:pPr marL="285750" indent="-285750">
              <a:buFont typeface="Arial" panose="020B0604020202020204" pitchFamily="34" charset="0"/>
              <a:buChar char="•"/>
            </a:pPr>
            <a:r>
              <a:rPr lang="en-US" dirty="0"/>
              <a:t>Emotional agility</a:t>
            </a:r>
          </a:p>
          <a:p>
            <a:pPr marL="285750" indent="-285750">
              <a:buFont typeface="Arial" panose="020B0604020202020204" pitchFamily="34" charset="0"/>
              <a:buChar char="•"/>
            </a:pPr>
            <a:r>
              <a:rPr lang="en-US" dirty="0"/>
              <a:t>Advocacy</a:t>
            </a:r>
          </a:p>
          <a:p>
            <a:pPr marL="285750" indent="-285750">
              <a:buFont typeface="Arial" panose="020B0604020202020204" pitchFamily="34" charset="0"/>
              <a:buChar char="•"/>
            </a:pPr>
            <a:r>
              <a:rPr lang="en-US" dirty="0"/>
              <a:t>Resiliency</a:t>
            </a:r>
          </a:p>
        </p:txBody>
      </p:sp>
    </p:spTree>
    <p:extLst>
      <p:ext uri="{BB962C8B-B14F-4D97-AF65-F5344CB8AC3E}">
        <p14:creationId xmlns:p14="http://schemas.microsoft.com/office/powerpoint/2010/main" val="1625085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8 Domains of Wellness</a:t>
            </a:r>
          </a:p>
        </p:txBody>
      </p:sp>
      <p:sp>
        <p:nvSpPr>
          <p:cNvPr id="12" name="Content Placeholder 11">
            <a:extLst>
              <a:ext uri="{FF2B5EF4-FFF2-40B4-BE49-F238E27FC236}">
                <a16:creationId xmlns:a16="http://schemas.microsoft.com/office/drawing/2014/main" id="{220B31C1-3A04-46FF-BB60-393804AABE06}"/>
              </a:ext>
            </a:extLst>
          </p:cNvPr>
          <p:cNvSpPr>
            <a:spLocks noGrp="1"/>
          </p:cNvSpPr>
          <p:nvPr>
            <p:ph idx="1"/>
          </p:nvPr>
        </p:nvSpPr>
        <p:spPr>
          <a:xfrm>
            <a:off x="9448800" y="538141"/>
            <a:ext cx="3171218" cy="4800600"/>
          </a:xfrm>
        </p:spPr>
        <p:txBody>
          <a:bodyPr>
            <a:normAutofit/>
          </a:bodyPr>
          <a:lstStyle/>
          <a:p>
            <a:r>
              <a:rPr lang="en-US" sz="1200" dirty="0">
                <a:solidFill>
                  <a:schemeClr val="bg1"/>
                </a:solidFill>
              </a:rPr>
              <a:t>Emotional</a:t>
            </a:r>
          </a:p>
          <a:p>
            <a:pPr lvl="1"/>
            <a:r>
              <a:rPr lang="en-US" sz="800" dirty="0">
                <a:solidFill>
                  <a:schemeClr val="bg1"/>
                </a:solidFill>
              </a:rPr>
              <a:t>Recent breakup</a:t>
            </a:r>
          </a:p>
          <a:p>
            <a:pPr lvl="1"/>
            <a:r>
              <a:rPr lang="en-US" sz="800" dirty="0">
                <a:solidFill>
                  <a:schemeClr val="bg1"/>
                </a:solidFill>
              </a:rPr>
              <a:t>Therapy weekly</a:t>
            </a:r>
          </a:p>
          <a:p>
            <a:r>
              <a:rPr lang="en-US" sz="1200" dirty="0">
                <a:solidFill>
                  <a:schemeClr val="bg1"/>
                </a:solidFill>
              </a:rPr>
              <a:t>Social</a:t>
            </a:r>
          </a:p>
          <a:p>
            <a:pPr lvl="1"/>
            <a:r>
              <a:rPr lang="en-US" sz="800" dirty="0">
                <a:solidFill>
                  <a:schemeClr val="bg1"/>
                </a:solidFill>
              </a:rPr>
              <a:t>Book club</a:t>
            </a:r>
          </a:p>
          <a:p>
            <a:pPr lvl="1"/>
            <a:r>
              <a:rPr lang="en-US" sz="800" dirty="0">
                <a:solidFill>
                  <a:schemeClr val="bg1"/>
                </a:solidFill>
              </a:rPr>
              <a:t>Dinner with coworkers</a:t>
            </a:r>
          </a:p>
          <a:p>
            <a:r>
              <a:rPr lang="en-US" sz="1200" dirty="0">
                <a:solidFill>
                  <a:schemeClr val="bg1"/>
                </a:solidFill>
              </a:rPr>
              <a:t>Financial</a:t>
            </a:r>
          </a:p>
          <a:p>
            <a:pPr lvl="1"/>
            <a:r>
              <a:rPr lang="en-US" sz="800" dirty="0">
                <a:solidFill>
                  <a:schemeClr val="bg1"/>
                </a:solidFill>
              </a:rPr>
              <a:t>Student loans</a:t>
            </a:r>
          </a:p>
          <a:p>
            <a:pPr lvl="1"/>
            <a:r>
              <a:rPr lang="en-US" sz="800" dirty="0">
                <a:solidFill>
                  <a:schemeClr val="bg1"/>
                </a:solidFill>
              </a:rPr>
              <a:t>Savings account</a:t>
            </a:r>
          </a:p>
          <a:p>
            <a:r>
              <a:rPr lang="en-US" sz="1200" dirty="0">
                <a:solidFill>
                  <a:schemeClr val="bg1"/>
                </a:solidFill>
              </a:rPr>
              <a:t>Physical</a:t>
            </a:r>
          </a:p>
          <a:p>
            <a:pPr lvl="1"/>
            <a:r>
              <a:rPr lang="en-US" sz="800" dirty="0">
                <a:solidFill>
                  <a:schemeClr val="bg1"/>
                </a:solidFill>
              </a:rPr>
              <a:t>Anxiety around the gym,</a:t>
            </a:r>
          </a:p>
          <a:p>
            <a:pPr lvl="1"/>
            <a:r>
              <a:rPr lang="en-US" sz="800" dirty="0">
                <a:solidFill>
                  <a:schemeClr val="bg1"/>
                </a:solidFill>
              </a:rPr>
              <a:t>Love to run daily</a:t>
            </a:r>
          </a:p>
          <a:p>
            <a:r>
              <a:rPr lang="en-US" sz="1200" dirty="0">
                <a:solidFill>
                  <a:schemeClr val="bg1"/>
                </a:solidFill>
              </a:rPr>
              <a:t>Occupational</a:t>
            </a:r>
          </a:p>
          <a:p>
            <a:pPr lvl="1"/>
            <a:r>
              <a:rPr lang="en-US" sz="800" dirty="0">
                <a:solidFill>
                  <a:schemeClr val="bg1"/>
                </a:solidFill>
              </a:rPr>
              <a:t>Job search</a:t>
            </a:r>
          </a:p>
          <a:p>
            <a:pPr lvl="1"/>
            <a:r>
              <a:rPr lang="en-US" sz="800" dirty="0">
                <a:solidFill>
                  <a:schemeClr val="bg1"/>
                </a:solidFill>
              </a:rPr>
              <a:t>How is it going</a:t>
            </a:r>
          </a:p>
          <a:p>
            <a:pPr lvl="1"/>
            <a:endParaRPr lang="en-US" sz="800" dirty="0">
              <a:solidFill>
                <a:schemeClr val="bg1"/>
              </a:solidFill>
            </a:endParaRPr>
          </a:p>
        </p:txBody>
      </p:sp>
      <p:grpSp>
        <p:nvGrpSpPr>
          <p:cNvPr id="47" name="Group 46">
            <a:extLst>
              <a:ext uri="{FF2B5EF4-FFF2-40B4-BE49-F238E27FC236}">
                <a16:creationId xmlns:a16="http://schemas.microsoft.com/office/drawing/2014/main" id="{FCBCA30A-C7E2-4229-9898-C25125402229}"/>
              </a:ext>
              <a:ext uri="{C183D7F6-B498-43B3-948B-1728B52AA6E4}">
                <adec:decorative xmlns:adec="http://schemas.microsoft.com/office/drawing/2017/decorative" val="1"/>
              </a:ext>
            </a:extLst>
          </p:cNvPr>
          <p:cNvGrpSpPr/>
          <p:nvPr/>
        </p:nvGrpSpPr>
        <p:grpSpPr>
          <a:xfrm>
            <a:off x="484952" y="2081191"/>
            <a:ext cx="8175066" cy="3762741"/>
            <a:chOff x="484952" y="2081191"/>
            <a:chExt cx="8175066" cy="3762741"/>
          </a:xfrm>
        </p:grpSpPr>
        <p:sp>
          <p:nvSpPr>
            <p:cNvPr id="48" name="Freeform 12">
              <a:extLst>
                <a:ext uri="{FF2B5EF4-FFF2-40B4-BE49-F238E27FC236}">
                  <a16:creationId xmlns:a16="http://schemas.microsoft.com/office/drawing/2014/main" id="{F4FF7F8E-4F4B-4325-8599-539D5282034F}"/>
                </a:ext>
              </a:extLst>
            </p:cNvPr>
            <p:cNvSpPr/>
            <p:nvPr/>
          </p:nvSpPr>
          <p:spPr>
            <a:xfrm>
              <a:off x="6259718" y="2089862"/>
              <a:ext cx="2400300" cy="1714500"/>
            </a:xfrm>
            <a:custGeom>
              <a:avLst/>
              <a:gdLst>
                <a:gd name="connsiteX0" fmla="*/ 0 w 2283968"/>
                <a:gd name="connsiteY0" fmla="*/ 984589 h 1969178"/>
                <a:gd name="connsiteX1" fmla="*/ 492295 w 2283968"/>
                <a:gd name="connsiteY1" fmla="*/ 0 h 1969178"/>
                <a:gd name="connsiteX2" fmla="*/ 1791674 w 2283968"/>
                <a:gd name="connsiteY2" fmla="*/ 0 h 1969178"/>
                <a:gd name="connsiteX3" fmla="*/ 2283968 w 2283968"/>
                <a:gd name="connsiteY3" fmla="*/ 984589 h 1969178"/>
                <a:gd name="connsiteX4" fmla="*/ 1791674 w 2283968"/>
                <a:gd name="connsiteY4" fmla="*/ 1969178 h 1969178"/>
                <a:gd name="connsiteX5" fmla="*/ 492295 w 2283968"/>
                <a:gd name="connsiteY5" fmla="*/ 1969178 h 1969178"/>
                <a:gd name="connsiteX6" fmla="*/ 0 w 2283968"/>
                <a:gd name="connsiteY6" fmla="*/ 984589 h 19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3968" h="1969178">
                  <a:moveTo>
                    <a:pt x="0" y="984589"/>
                  </a:moveTo>
                  <a:lnTo>
                    <a:pt x="492295" y="0"/>
                  </a:lnTo>
                  <a:lnTo>
                    <a:pt x="1791674" y="0"/>
                  </a:lnTo>
                  <a:lnTo>
                    <a:pt x="2283968" y="984589"/>
                  </a:lnTo>
                  <a:lnTo>
                    <a:pt x="1791674" y="1969178"/>
                  </a:lnTo>
                  <a:lnTo>
                    <a:pt x="492295" y="1969178"/>
                  </a:lnTo>
                  <a:lnTo>
                    <a:pt x="0" y="984589"/>
                  </a:lnTo>
                  <a:close/>
                </a:path>
              </a:pathLst>
            </a:custGeom>
            <a:solidFill>
              <a:srgbClr val="99FFCC"/>
            </a:solidFill>
            <a:ln w="28575">
              <a:solidFill>
                <a:schemeClr val="tx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5822" tIns="280619" rIns="265822" bIns="280619" numCol="1" spcCol="1270" anchor="ctr" anchorCtr="0">
              <a:noAutofit/>
            </a:bodyPr>
            <a:lstStyle/>
            <a:p>
              <a:pPr algn="ctr" defTabSz="1800225" fontAlgn="auto">
                <a:lnSpc>
                  <a:spcPct val="90000"/>
                </a:lnSpc>
                <a:spcAft>
                  <a:spcPct val="35000"/>
                </a:spcAft>
              </a:pPr>
              <a:endParaRPr lang="en-US" sz="4050" dirty="0">
                <a:solidFill>
                  <a:prstClr val="white"/>
                </a:solidFill>
                <a:latin typeface="Calibri" panose="020F0502020204030204"/>
              </a:endParaRPr>
            </a:p>
          </p:txBody>
        </p:sp>
        <p:grpSp>
          <p:nvGrpSpPr>
            <p:cNvPr id="49" name="Group 48">
              <a:extLst>
                <a:ext uri="{FF2B5EF4-FFF2-40B4-BE49-F238E27FC236}">
                  <a16:creationId xmlns:a16="http://schemas.microsoft.com/office/drawing/2014/main" id="{E2D97689-3427-4E31-8086-63825E1BE6E7}"/>
                </a:ext>
              </a:extLst>
            </p:cNvPr>
            <p:cNvGrpSpPr/>
            <p:nvPr/>
          </p:nvGrpSpPr>
          <p:grpSpPr>
            <a:xfrm>
              <a:off x="484952" y="2081191"/>
              <a:ext cx="7794713" cy="3762741"/>
              <a:chOff x="484952" y="2081191"/>
              <a:chExt cx="7794713" cy="3762741"/>
            </a:xfrm>
          </p:grpSpPr>
          <p:sp>
            <p:nvSpPr>
              <p:cNvPr id="50" name="Freeform 21">
                <a:extLst>
                  <a:ext uri="{FF2B5EF4-FFF2-40B4-BE49-F238E27FC236}">
                    <a16:creationId xmlns:a16="http://schemas.microsoft.com/office/drawing/2014/main" id="{C5A28A59-FC55-40DF-AE1A-553A4B4CAA2D}"/>
                  </a:ext>
                </a:extLst>
              </p:cNvPr>
              <p:cNvSpPr/>
              <p:nvPr/>
            </p:nvSpPr>
            <p:spPr>
              <a:xfrm>
                <a:off x="5059568" y="4129432"/>
                <a:ext cx="2400300" cy="1714500"/>
              </a:xfrm>
              <a:custGeom>
                <a:avLst/>
                <a:gdLst>
                  <a:gd name="connsiteX0" fmla="*/ 0 w 2283968"/>
                  <a:gd name="connsiteY0" fmla="*/ 984589 h 1969178"/>
                  <a:gd name="connsiteX1" fmla="*/ 492295 w 2283968"/>
                  <a:gd name="connsiteY1" fmla="*/ 0 h 1969178"/>
                  <a:gd name="connsiteX2" fmla="*/ 1791674 w 2283968"/>
                  <a:gd name="connsiteY2" fmla="*/ 0 h 1969178"/>
                  <a:gd name="connsiteX3" fmla="*/ 2283968 w 2283968"/>
                  <a:gd name="connsiteY3" fmla="*/ 984589 h 1969178"/>
                  <a:gd name="connsiteX4" fmla="*/ 1791674 w 2283968"/>
                  <a:gd name="connsiteY4" fmla="*/ 1969178 h 1969178"/>
                  <a:gd name="connsiteX5" fmla="*/ 492295 w 2283968"/>
                  <a:gd name="connsiteY5" fmla="*/ 1969178 h 1969178"/>
                  <a:gd name="connsiteX6" fmla="*/ 0 w 2283968"/>
                  <a:gd name="connsiteY6" fmla="*/ 984589 h 19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3968" h="1969178">
                    <a:moveTo>
                      <a:pt x="0" y="984589"/>
                    </a:moveTo>
                    <a:lnTo>
                      <a:pt x="492295" y="0"/>
                    </a:lnTo>
                    <a:lnTo>
                      <a:pt x="1791674" y="0"/>
                    </a:lnTo>
                    <a:lnTo>
                      <a:pt x="2283968" y="984589"/>
                    </a:lnTo>
                    <a:lnTo>
                      <a:pt x="1791674" y="1969178"/>
                    </a:lnTo>
                    <a:lnTo>
                      <a:pt x="492295" y="1969178"/>
                    </a:lnTo>
                    <a:lnTo>
                      <a:pt x="0" y="984589"/>
                    </a:lnTo>
                    <a:close/>
                  </a:path>
                </a:pathLst>
              </a:custGeom>
              <a:solidFill>
                <a:srgbClr val="99FF99"/>
              </a:solidFill>
              <a:ln w="28575">
                <a:solidFill>
                  <a:schemeClr val="tx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5822" tIns="280619" rIns="265822" bIns="280619" numCol="1" spcCol="1270" anchor="ctr" anchorCtr="0">
                <a:noAutofit/>
              </a:bodyPr>
              <a:lstStyle/>
              <a:p>
                <a:pPr algn="ctr" defTabSz="1800225" fontAlgn="auto">
                  <a:lnSpc>
                    <a:spcPct val="90000"/>
                  </a:lnSpc>
                  <a:spcAft>
                    <a:spcPct val="35000"/>
                  </a:spcAft>
                </a:pPr>
                <a:endParaRPr lang="en-US" sz="4050">
                  <a:solidFill>
                    <a:prstClr val="white"/>
                  </a:solidFill>
                  <a:latin typeface="Calibri" panose="020F0502020204030204"/>
                </a:endParaRPr>
              </a:p>
            </p:txBody>
          </p:sp>
          <p:sp>
            <p:nvSpPr>
              <p:cNvPr id="51" name="Freeform 22">
                <a:extLst>
                  <a:ext uri="{FF2B5EF4-FFF2-40B4-BE49-F238E27FC236}">
                    <a16:creationId xmlns:a16="http://schemas.microsoft.com/office/drawing/2014/main" id="{67476A88-DDEC-4807-AA47-D7D5F7B4A6D5}"/>
                  </a:ext>
                </a:extLst>
              </p:cNvPr>
              <p:cNvSpPr/>
              <p:nvPr/>
            </p:nvSpPr>
            <p:spPr>
              <a:xfrm>
                <a:off x="3365922" y="2081191"/>
                <a:ext cx="2400300" cy="1714500"/>
              </a:xfrm>
              <a:custGeom>
                <a:avLst/>
                <a:gdLst>
                  <a:gd name="connsiteX0" fmla="*/ 0 w 2283968"/>
                  <a:gd name="connsiteY0" fmla="*/ 984589 h 1969178"/>
                  <a:gd name="connsiteX1" fmla="*/ 492295 w 2283968"/>
                  <a:gd name="connsiteY1" fmla="*/ 0 h 1969178"/>
                  <a:gd name="connsiteX2" fmla="*/ 1791674 w 2283968"/>
                  <a:gd name="connsiteY2" fmla="*/ 0 h 1969178"/>
                  <a:gd name="connsiteX3" fmla="*/ 2283968 w 2283968"/>
                  <a:gd name="connsiteY3" fmla="*/ 984589 h 1969178"/>
                  <a:gd name="connsiteX4" fmla="*/ 1791674 w 2283968"/>
                  <a:gd name="connsiteY4" fmla="*/ 1969178 h 1969178"/>
                  <a:gd name="connsiteX5" fmla="*/ 492295 w 2283968"/>
                  <a:gd name="connsiteY5" fmla="*/ 1969178 h 1969178"/>
                  <a:gd name="connsiteX6" fmla="*/ 0 w 2283968"/>
                  <a:gd name="connsiteY6" fmla="*/ 984589 h 19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3968" h="1969178">
                    <a:moveTo>
                      <a:pt x="0" y="984589"/>
                    </a:moveTo>
                    <a:lnTo>
                      <a:pt x="492295" y="0"/>
                    </a:lnTo>
                    <a:lnTo>
                      <a:pt x="1791674" y="0"/>
                    </a:lnTo>
                    <a:lnTo>
                      <a:pt x="2283968" y="984589"/>
                    </a:lnTo>
                    <a:lnTo>
                      <a:pt x="1791674" y="1969178"/>
                    </a:lnTo>
                    <a:lnTo>
                      <a:pt x="492295" y="1969178"/>
                    </a:lnTo>
                    <a:lnTo>
                      <a:pt x="0" y="984589"/>
                    </a:lnTo>
                    <a:close/>
                  </a:path>
                </a:pathLst>
              </a:custGeom>
              <a:solidFill>
                <a:srgbClr val="CCFF99"/>
              </a:solidFill>
              <a:ln w="28575">
                <a:solidFill>
                  <a:schemeClr val="tx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5822" tIns="280619" rIns="265822" bIns="280619" numCol="1" spcCol="1270" anchor="ctr" anchorCtr="0">
                <a:noAutofit/>
              </a:bodyPr>
              <a:lstStyle/>
              <a:p>
                <a:pPr algn="ctr" defTabSz="1800225" fontAlgn="auto">
                  <a:lnSpc>
                    <a:spcPct val="90000"/>
                  </a:lnSpc>
                  <a:spcAft>
                    <a:spcPct val="35000"/>
                  </a:spcAft>
                </a:pPr>
                <a:endParaRPr lang="en-US" sz="4050" dirty="0">
                  <a:solidFill>
                    <a:prstClr val="white"/>
                  </a:solidFill>
                  <a:latin typeface="Calibri" panose="020F0502020204030204"/>
                </a:endParaRPr>
              </a:p>
            </p:txBody>
          </p:sp>
          <p:sp>
            <p:nvSpPr>
              <p:cNvPr id="52" name="Freeform 10">
                <a:extLst>
                  <a:ext uri="{FF2B5EF4-FFF2-40B4-BE49-F238E27FC236}">
                    <a16:creationId xmlns:a16="http://schemas.microsoft.com/office/drawing/2014/main" id="{83C633B2-77E2-443D-830D-C9ED2AB90D39}"/>
                  </a:ext>
                </a:extLst>
              </p:cNvPr>
              <p:cNvSpPr/>
              <p:nvPr/>
            </p:nvSpPr>
            <p:spPr>
              <a:xfrm>
                <a:off x="1864667" y="4129432"/>
                <a:ext cx="2400300" cy="1714500"/>
              </a:xfrm>
              <a:custGeom>
                <a:avLst/>
                <a:gdLst>
                  <a:gd name="connsiteX0" fmla="*/ 0 w 2283968"/>
                  <a:gd name="connsiteY0" fmla="*/ 984589 h 1969178"/>
                  <a:gd name="connsiteX1" fmla="*/ 492295 w 2283968"/>
                  <a:gd name="connsiteY1" fmla="*/ 0 h 1969178"/>
                  <a:gd name="connsiteX2" fmla="*/ 1791674 w 2283968"/>
                  <a:gd name="connsiteY2" fmla="*/ 0 h 1969178"/>
                  <a:gd name="connsiteX3" fmla="*/ 2283968 w 2283968"/>
                  <a:gd name="connsiteY3" fmla="*/ 984589 h 1969178"/>
                  <a:gd name="connsiteX4" fmla="*/ 1791674 w 2283968"/>
                  <a:gd name="connsiteY4" fmla="*/ 1969178 h 1969178"/>
                  <a:gd name="connsiteX5" fmla="*/ 492295 w 2283968"/>
                  <a:gd name="connsiteY5" fmla="*/ 1969178 h 1969178"/>
                  <a:gd name="connsiteX6" fmla="*/ 0 w 2283968"/>
                  <a:gd name="connsiteY6" fmla="*/ 984589 h 19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3968" h="1969178">
                    <a:moveTo>
                      <a:pt x="0" y="984589"/>
                    </a:moveTo>
                    <a:lnTo>
                      <a:pt x="492295" y="0"/>
                    </a:lnTo>
                    <a:lnTo>
                      <a:pt x="1791674" y="0"/>
                    </a:lnTo>
                    <a:lnTo>
                      <a:pt x="2283968" y="984589"/>
                    </a:lnTo>
                    <a:lnTo>
                      <a:pt x="1791674" y="1969178"/>
                    </a:lnTo>
                    <a:lnTo>
                      <a:pt x="492295" y="1969178"/>
                    </a:lnTo>
                    <a:lnTo>
                      <a:pt x="0" y="984589"/>
                    </a:lnTo>
                    <a:close/>
                  </a:path>
                </a:pathLst>
              </a:custGeom>
              <a:solidFill>
                <a:srgbClr val="CCFFFF"/>
              </a:solidFill>
              <a:ln w="28575">
                <a:solidFill>
                  <a:schemeClr val="tx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5822" tIns="280619" rIns="265822" bIns="280619" numCol="1" spcCol="1270" anchor="ctr" anchorCtr="0">
                <a:noAutofit/>
              </a:bodyPr>
              <a:lstStyle/>
              <a:p>
                <a:pPr algn="ctr" defTabSz="1800225" fontAlgn="auto">
                  <a:lnSpc>
                    <a:spcPct val="90000"/>
                  </a:lnSpc>
                  <a:spcAft>
                    <a:spcPct val="35000"/>
                  </a:spcAft>
                </a:pPr>
                <a:endParaRPr lang="en-US" sz="4050">
                  <a:solidFill>
                    <a:prstClr val="white"/>
                  </a:solidFill>
                  <a:latin typeface="Calibri" panose="020F0502020204030204"/>
                </a:endParaRPr>
              </a:p>
            </p:txBody>
          </p:sp>
          <p:sp>
            <p:nvSpPr>
              <p:cNvPr id="53" name="Freeform 13">
                <a:extLst>
                  <a:ext uri="{FF2B5EF4-FFF2-40B4-BE49-F238E27FC236}">
                    <a16:creationId xmlns:a16="http://schemas.microsoft.com/office/drawing/2014/main" id="{D96C9131-2C30-43D7-AEE2-C263B91C3066}"/>
                  </a:ext>
                </a:extLst>
              </p:cNvPr>
              <p:cNvSpPr/>
              <p:nvPr/>
            </p:nvSpPr>
            <p:spPr>
              <a:xfrm>
                <a:off x="484952" y="2087444"/>
                <a:ext cx="2400300" cy="1714500"/>
              </a:xfrm>
              <a:custGeom>
                <a:avLst/>
                <a:gdLst>
                  <a:gd name="connsiteX0" fmla="*/ 0 w 2283968"/>
                  <a:gd name="connsiteY0" fmla="*/ 984589 h 1969178"/>
                  <a:gd name="connsiteX1" fmla="*/ 492295 w 2283968"/>
                  <a:gd name="connsiteY1" fmla="*/ 0 h 1969178"/>
                  <a:gd name="connsiteX2" fmla="*/ 1791674 w 2283968"/>
                  <a:gd name="connsiteY2" fmla="*/ 0 h 1969178"/>
                  <a:gd name="connsiteX3" fmla="*/ 2283968 w 2283968"/>
                  <a:gd name="connsiteY3" fmla="*/ 984589 h 1969178"/>
                  <a:gd name="connsiteX4" fmla="*/ 1791674 w 2283968"/>
                  <a:gd name="connsiteY4" fmla="*/ 1969178 h 1969178"/>
                  <a:gd name="connsiteX5" fmla="*/ 492295 w 2283968"/>
                  <a:gd name="connsiteY5" fmla="*/ 1969178 h 1969178"/>
                  <a:gd name="connsiteX6" fmla="*/ 0 w 2283968"/>
                  <a:gd name="connsiteY6" fmla="*/ 984589 h 19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3968" h="1969178">
                    <a:moveTo>
                      <a:pt x="0" y="984589"/>
                    </a:moveTo>
                    <a:lnTo>
                      <a:pt x="492295" y="0"/>
                    </a:lnTo>
                    <a:lnTo>
                      <a:pt x="1791674" y="0"/>
                    </a:lnTo>
                    <a:lnTo>
                      <a:pt x="2283968" y="984589"/>
                    </a:lnTo>
                    <a:lnTo>
                      <a:pt x="1791674" y="1969178"/>
                    </a:lnTo>
                    <a:lnTo>
                      <a:pt x="492295" y="1969178"/>
                    </a:lnTo>
                    <a:lnTo>
                      <a:pt x="0" y="984589"/>
                    </a:lnTo>
                    <a:close/>
                  </a:path>
                </a:pathLst>
              </a:custGeom>
              <a:solidFill>
                <a:srgbClr val="CCFFCC"/>
              </a:solidFill>
              <a:ln w="28575">
                <a:solidFill>
                  <a:schemeClr val="tx1"/>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5822" tIns="280619" rIns="265822" bIns="280619" numCol="1" spcCol="1270" anchor="ctr" anchorCtr="0">
                <a:noAutofit/>
              </a:bodyPr>
              <a:lstStyle/>
              <a:p>
                <a:pPr algn="ctr" defTabSz="1800225" fontAlgn="auto">
                  <a:lnSpc>
                    <a:spcPct val="90000"/>
                  </a:lnSpc>
                  <a:spcAft>
                    <a:spcPct val="35000"/>
                  </a:spcAft>
                </a:pPr>
                <a:endParaRPr lang="en-US" sz="4050" dirty="0">
                  <a:solidFill>
                    <a:prstClr val="white"/>
                  </a:solidFill>
                  <a:latin typeface="Calibri" panose="020F0502020204030204"/>
                </a:endParaRPr>
              </a:p>
            </p:txBody>
          </p:sp>
          <p:sp>
            <p:nvSpPr>
              <p:cNvPr id="54" name="TextBox 53">
                <a:extLst>
                  <a:ext uri="{FF2B5EF4-FFF2-40B4-BE49-F238E27FC236}">
                    <a16:creationId xmlns:a16="http://schemas.microsoft.com/office/drawing/2014/main" id="{3E65DC26-E683-4FF5-A9CA-4827D1733A18}"/>
                  </a:ext>
                </a:extLst>
              </p:cNvPr>
              <p:cNvSpPr txBox="1"/>
              <p:nvPr/>
            </p:nvSpPr>
            <p:spPr>
              <a:xfrm>
                <a:off x="4095704" y="2326859"/>
                <a:ext cx="963864" cy="369332"/>
              </a:xfrm>
              <a:prstGeom prst="rect">
                <a:avLst/>
              </a:prstGeom>
              <a:noFill/>
            </p:spPr>
            <p:txBody>
              <a:bodyPr wrap="square" rtlCol="0">
                <a:spAutoFit/>
              </a:bodyPr>
              <a:lstStyle/>
              <a:p>
                <a:pPr algn="ctr" defTabSz="342900" fontAlgn="auto">
                  <a:spcBef>
                    <a:spcPts val="0"/>
                  </a:spcBef>
                  <a:spcAft>
                    <a:spcPts val="0"/>
                  </a:spcAft>
                </a:pPr>
                <a:r>
                  <a:rPr lang="en-US" b="1" u="sng" dirty="0">
                    <a:solidFill>
                      <a:prstClr val="black"/>
                    </a:solidFill>
                    <a:latin typeface="Calibri" panose="020F0502020204030204"/>
                  </a:rPr>
                  <a:t>Social</a:t>
                </a:r>
              </a:p>
            </p:txBody>
          </p:sp>
          <p:sp>
            <p:nvSpPr>
              <p:cNvPr id="55" name="TextBox 54">
                <a:extLst>
                  <a:ext uri="{FF2B5EF4-FFF2-40B4-BE49-F238E27FC236}">
                    <a16:creationId xmlns:a16="http://schemas.microsoft.com/office/drawing/2014/main" id="{691B8776-B6D2-4C16-B999-8816915C8684}"/>
                  </a:ext>
                </a:extLst>
              </p:cNvPr>
              <p:cNvSpPr txBox="1"/>
              <p:nvPr/>
            </p:nvSpPr>
            <p:spPr>
              <a:xfrm>
                <a:off x="1083766" y="2313266"/>
                <a:ext cx="1202672" cy="369332"/>
              </a:xfrm>
              <a:prstGeom prst="rect">
                <a:avLst/>
              </a:prstGeom>
              <a:noFill/>
            </p:spPr>
            <p:txBody>
              <a:bodyPr wrap="square" rtlCol="0">
                <a:spAutoFit/>
              </a:bodyPr>
              <a:lstStyle/>
              <a:p>
                <a:pPr algn="ctr" defTabSz="342900" fontAlgn="auto">
                  <a:spcBef>
                    <a:spcPts val="0"/>
                  </a:spcBef>
                  <a:spcAft>
                    <a:spcPts val="0"/>
                  </a:spcAft>
                </a:pPr>
                <a:r>
                  <a:rPr lang="en-US" b="1" u="sng" dirty="0">
                    <a:solidFill>
                      <a:prstClr val="black"/>
                    </a:solidFill>
                    <a:latin typeface="Calibri" panose="020F0502020204030204"/>
                  </a:rPr>
                  <a:t>Emotional</a:t>
                </a:r>
              </a:p>
            </p:txBody>
          </p:sp>
          <p:sp>
            <p:nvSpPr>
              <p:cNvPr id="56" name="TextBox 55">
                <a:extLst>
                  <a:ext uri="{FF2B5EF4-FFF2-40B4-BE49-F238E27FC236}">
                    <a16:creationId xmlns:a16="http://schemas.microsoft.com/office/drawing/2014/main" id="{DC97D62B-49A5-44D2-A35C-5EFCB7E6B3CF}"/>
                  </a:ext>
                </a:extLst>
              </p:cNvPr>
              <p:cNvSpPr txBox="1"/>
              <p:nvPr/>
            </p:nvSpPr>
            <p:spPr>
              <a:xfrm>
                <a:off x="6740387" y="2313266"/>
                <a:ext cx="1438961" cy="369332"/>
              </a:xfrm>
              <a:prstGeom prst="rect">
                <a:avLst/>
              </a:prstGeom>
              <a:noFill/>
            </p:spPr>
            <p:txBody>
              <a:bodyPr wrap="square" rtlCol="0">
                <a:spAutoFit/>
              </a:bodyPr>
              <a:lstStyle/>
              <a:p>
                <a:pPr algn="ctr" defTabSz="342900" fontAlgn="auto">
                  <a:spcBef>
                    <a:spcPts val="0"/>
                  </a:spcBef>
                  <a:spcAft>
                    <a:spcPts val="0"/>
                  </a:spcAft>
                </a:pPr>
                <a:r>
                  <a:rPr lang="en-US" b="1" u="sng" dirty="0">
                    <a:solidFill>
                      <a:prstClr val="black"/>
                    </a:solidFill>
                    <a:latin typeface="Calibri" panose="020F0502020204030204"/>
                  </a:rPr>
                  <a:t> Financial</a:t>
                </a:r>
              </a:p>
            </p:txBody>
          </p:sp>
          <p:sp>
            <p:nvSpPr>
              <p:cNvPr id="57" name="TextBox 56">
                <a:extLst>
                  <a:ext uri="{FF2B5EF4-FFF2-40B4-BE49-F238E27FC236}">
                    <a16:creationId xmlns:a16="http://schemas.microsoft.com/office/drawing/2014/main" id="{86B80824-DE15-4E1E-A335-DFD9627BAD73}"/>
                  </a:ext>
                </a:extLst>
              </p:cNvPr>
              <p:cNvSpPr txBox="1"/>
              <p:nvPr/>
            </p:nvSpPr>
            <p:spPr>
              <a:xfrm>
                <a:off x="5297975" y="4339136"/>
                <a:ext cx="1944398" cy="369332"/>
              </a:xfrm>
              <a:prstGeom prst="rect">
                <a:avLst/>
              </a:prstGeom>
              <a:noFill/>
            </p:spPr>
            <p:txBody>
              <a:bodyPr wrap="square" rtlCol="0">
                <a:spAutoFit/>
              </a:bodyPr>
              <a:lstStyle/>
              <a:p>
                <a:pPr algn="ctr" defTabSz="342900" fontAlgn="auto">
                  <a:spcBef>
                    <a:spcPts val="0"/>
                  </a:spcBef>
                  <a:spcAft>
                    <a:spcPts val="0"/>
                  </a:spcAft>
                </a:pPr>
                <a:r>
                  <a:rPr lang="en-US" b="1" u="sng" dirty="0">
                    <a:solidFill>
                      <a:prstClr val="black"/>
                    </a:solidFill>
                    <a:latin typeface="Calibri" panose="020F0502020204030204"/>
                  </a:rPr>
                  <a:t>Occupational</a:t>
                </a:r>
              </a:p>
            </p:txBody>
          </p:sp>
          <p:sp>
            <p:nvSpPr>
              <p:cNvPr id="58" name="TextBox 57">
                <a:extLst>
                  <a:ext uri="{FF2B5EF4-FFF2-40B4-BE49-F238E27FC236}">
                    <a16:creationId xmlns:a16="http://schemas.microsoft.com/office/drawing/2014/main" id="{27B5BA15-EA2E-4215-BD84-114D38853B31}"/>
                  </a:ext>
                </a:extLst>
              </p:cNvPr>
              <p:cNvSpPr txBox="1"/>
              <p:nvPr/>
            </p:nvSpPr>
            <p:spPr>
              <a:xfrm>
                <a:off x="2448978" y="4339136"/>
                <a:ext cx="1252590" cy="369332"/>
              </a:xfrm>
              <a:prstGeom prst="rect">
                <a:avLst/>
              </a:prstGeom>
              <a:noFill/>
            </p:spPr>
            <p:txBody>
              <a:bodyPr wrap="square" rtlCol="0">
                <a:spAutoFit/>
              </a:bodyPr>
              <a:lstStyle/>
              <a:p>
                <a:pPr algn="ctr" defTabSz="342900" fontAlgn="auto">
                  <a:spcBef>
                    <a:spcPts val="0"/>
                  </a:spcBef>
                  <a:spcAft>
                    <a:spcPts val="0"/>
                  </a:spcAft>
                </a:pPr>
                <a:r>
                  <a:rPr lang="en-US" b="1" u="sng" dirty="0">
                    <a:solidFill>
                      <a:prstClr val="black"/>
                    </a:solidFill>
                    <a:latin typeface="Calibri" panose="020F0502020204030204"/>
                  </a:rPr>
                  <a:t>Physical</a:t>
                </a:r>
              </a:p>
            </p:txBody>
          </p:sp>
          <p:sp>
            <p:nvSpPr>
              <p:cNvPr id="59" name="TextBox 58">
                <a:extLst>
                  <a:ext uri="{FF2B5EF4-FFF2-40B4-BE49-F238E27FC236}">
                    <a16:creationId xmlns:a16="http://schemas.microsoft.com/office/drawing/2014/main" id="{95CAF7B0-1C21-43DF-AEFB-AABE73BB1E7A}"/>
                  </a:ext>
                </a:extLst>
              </p:cNvPr>
              <p:cNvSpPr txBox="1"/>
              <p:nvPr/>
            </p:nvSpPr>
            <p:spPr>
              <a:xfrm>
                <a:off x="3777135" y="2730642"/>
                <a:ext cx="1519916" cy="923330"/>
              </a:xfrm>
              <a:prstGeom prst="rect">
                <a:avLst/>
              </a:prstGeom>
              <a:noFill/>
            </p:spPr>
            <p:txBody>
              <a:bodyPr wrap="square" rtlCol="0">
                <a:spAutoFit/>
              </a:bodyPr>
              <a:lstStyle/>
              <a:p>
                <a:pPr algn="ctr" defTabSz="342900" fontAlgn="auto">
                  <a:spcBef>
                    <a:spcPts val="0"/>
                  </a:spcBef>
                  <a:spcAft>
                    <a:spcPts val="0"/>
                  </a:spcAft>
                </a:pPr>
                <a:r>
                  <a:rPr lang="en-US" dirty="0">
                    <a:solidFill>
                      <a:prstClr val="black"/>
                    </a:solidFill>
                    <a:latin typeface="Calibri" panose="020F0502020204030204"/>
                  </a:rPr>
                  <a:t>Book club, dinner with coworkers</a:t>
                </a:r>
              </a:p>
            </p:txBody>
          </p:sp>
          <p:sp>
            <p:nvSpPr>
              <p:cNvPr id="60" name="TextBox 59">
                <a:extLst>
                  <a:ext uri="{FF2B5EF4-FFF2-40B4-BE49-F238E27FC236}">
                    <a16:creationId xmlns:a16="http://schemas.microsoft.com/office/drawing/2014/main" id="{F38DCC5E-B06A-4416-B235-6AE8A6F90E98}"/>
                  </a:ext>
                </a:extLst>
              </p:cNvPr>
              <p:cNvSpPr txBox="1"/>
              <p:nvPr/>
            </p:nvSpPr>
            <p:spPr>
              <a:xfrm>
                <a:off x="857013" y="2770755"/>
                <a:ext cx="1656179" cy="923330"/>
              </a:xfrm>
              <a:prstGeom prst="rect">
                <a:avLst/>
              </a:prstGeom>
              <a:noFill/>
            </p:spPr>
            <p:txBody>
              <a:bodyPr wrap="square" rtlCol="0">
                <a:spAutoFit/>
              </a:bodyPr>
              <a:lstStyle/>
              <a:p>
                <a:pPr algn="ctr" defTabSz="342900" fontAlgn="auto">
                  <a:spcBef>
                    <a:spcPts val="0"/>
                  </a:spcBef>
                  <a:spcAft>
                    <a:spcPts val="0"/>
                  </a:spcAft>
                </a:pPr>
                <a:r>
                  <a:rPr lang="en-US" dirty="0">
                    <a:solidFill>
                      <a:prstClr val="black"/>
                    </a:solidFill>
                    <a:latin typeface="Calibri" panose="020F0502020204030204"/>
                  </a:rPr>
                  <a:t>Recent breakup, therapy weekly</a:t>
                </a:r>
              </a:p>
            </p:txBody>
          </p:sp>
          <p:sp>
            <p:nvSpPr>
              <p:cNvPr id="61" name="TextBox 60">
                <a:extLst>
                  <a:ext uri="{FF2B5EF4-FFF2-40B4-BE49-F238E27FC236}">
                    <a16:creationId xmlns:a16="http://schemas.microsoft.com/office/drawing/2014/main" id="{D5C2AC26-00AF-4B41-A723-209CDA7877C3}"/>
                  </a:ext>
                </a:extLst>
              </p:cNvPr>
              <p:cNvSpPr txBox="1"/>
              <p:nvPr/>
            </p:nvSpPr>
            <p:spPr>
              <a:xfrm>
                <a:off x="6640071" y="2770754"/>
                <a:ext cx="1639594" cy="923330"/>
              </a:xfrm>
              <a:prstGeom prst="rect">
                <a:avLst/>
              </a:prstGeom>
              <a:noFill/>
            </p:spPr>
            <p:txBody>
              <a:bodyPr wrap="square" rtlCol="0">
                <a:spAutoFit/>
              </a:bodyPr>
              <a:lstStyle/>
              <a:p>
                <a:pPr algn="ctr" defTabSz="342900" fontAlgn="auto">
                  <a:spcBef>
                    <a:spcPts val="0"/>
                  </a:spcBef>
                  <a:spcAft>
                    <a:spcPts val="0"/>
                  </a:spcAft>
                </a:pPr>
                <a:r>
                  <a:rPr lang="en-US" dirty="0">
                    <a:solidFill>
                      <a:prstClr val="black"/>
                    </a:solidFill>
                    <a:latin typeface="Calibri" panose="020F0502020204030204"/>
                  </a:rPr>
                  <a:t>Student loans, savings account </a:t>
                </a:r>
              </a:p>
            </p:txBody>
          </p:sp>
          <p:sp>
            <p:nvSpPr>
              <p:cNvPr id="62" name="TextBox 61">
                <a:extLst>
                  <a:ext uri="{FF2B5EF4-FFF2-40B4-BE49-F238E27FC236}">
                    <a16:creationId xmlns:a16="http://schemas.microsoft.com/office/drawing/2014/main" id="{3ABD78E4-CCD1-4CE7-B204-FC2D25B683D9}"/>
                  </a:ext>
                </a:extLst>
              </p:cNvPr>
              <p:cNvSpPr txBox="1"/>
              <p:nvPr/>
            </p:nvSpPr>
            <p:spPr>
              <a:xfrm>
                <a:off x="5510216" y="4701071"/>
                <a:ext cx="1519916" cy="923330"/>
              </a:xfrm>
              <a:prstGeom prst="rect">
                <a:avLst/>
              </a:prstGeom>
              <a:noFill/>
            </p:spPr>
            <p:txBody>
              <a:bodyPr wrap="square" rtlCol="0">
                <a:spAutoFit/>
              </a:bodyPr>
              <a:lstStyle/>
              <a:p>
                <a:pPr algn="ctr" defTabSz="342900" fontAlgn="auto">
                  <a:spcBef>
                    <a:spcPts val="0"/>
                  </a:spcBef>
                  <a:spcAft>
                    <a:spcPts val="0"/>
                  </a:spcAft>
                </a:pPr>
                <a:r>
                  <a:rPr lang="en-US" dirty="0">
                    <a:solidFill>
                      <a:prstClr val="black"/>
                    </a:solidFill>
                    <a:latin typeface="Calibri" panose="020F0502020204030204"/>
                  </a:rPr>
                  <a:t>Job search; how is it going?</a:t>
                </a:r>
              </a:p>
            </p:txBody>
          </p:sp>
          <p:sp>
            <p:nvSpPr>
              <p:cNvPr id="63" name="TextBox 62">
                <a:extLst>
                  <a:ext uri="{FF2B5EF4-FFF2-40B4-BE49-F238E27FC236}">
                    <a16:creationId xmlns:a16="http://schemas.microsoft.com/office/drawing/2014/main" id="{0277AEB1-7582-429A-90CF-7978CE283DBF}"/>
                  </a:ext>
                </a:extLst>
              </p:cNvPr>
              <p:cNvSpPr txBox="1"/>
              <p:nvPr/>
            </p:nvSpPr>
            <p:spPr>
              <a:xfrm>
                <a:off x="2197960" y="4701071"/>
                <a:ext cx="1717763" cy="923330"/>
              </a:xfrm>
              <a:prstGeom prst="rect">
                <a:avLst/>
              </a:prstGeom>
              <a:noFill/>
            </p:spPr>
            <p:txBody>
              <a:bodyPr wrap="square" rtlCol="0">
                <a:spAutoFit/>
              </a:bodyPr>
              <a:lstStyle/>
              <a:p>
                <a:pPr algn="ctr" defTabSz="342900" fontAlgn="auto">
                  <a:spcBef>
                    <a:spcPts val="0"/>
                  </a:spcBef>
                  <a:spcAft>
                    <a:spcPts val="0"/>
                  </a:spcAft>
                </a:pPr>
                <a:r>
                  <a:rPr lang="en-US" dirty="0">
                    <a:solidFill>
                      <a:prstClr val="black"/>
                    </a:solidFill>
                    <a:latin typeface="Calibri" panose="020F0502020204030204"/>
                  </a:rPr>
                  <a:t>Anxiety around the gym, love to run daily</a:t>
                </a:r>
              </a:p>
            </p:txBody>
          </p:sp>
        </p:grpSp>
      </p:grpSp>
    </p:spTree>
    <p:extLst>
      <p:ext uri="{BB962C8B-B14F-4D97-AF65-F5344CB8AC3E}">
        <p14:creationId xmlns:p14="http://schemas.microsoft.com/office/powerpoint/2010/main" val="4032581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alpha val="40000"/>
          </a:scheme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0733DAA-80A7-E049-A1C6-6AD20D75742F}"/>
              </a:ext>
            </a:extLst>
          </p:cNvPr>
          <p:cNvSpPr>
            <a:spLocks noGrp="1"/>
          </p:cNvSpPr>
          <p:nvPr>
            <p:ph type="title"/>
          </p:nvPr>
        </p:nvSpPr>
        <p:spPr>
          <a:solidFill>
            <a:schemeClr val="bg1"/>
          </a:solidFill>
          <a:effectLst>
            <a:outerShdw blurRad="50800" dist="38100" dir="2700000" algn="tl" rotWithShape="0">
              <a:prstClr val="black">
                <a:alpha val="40000"/>
              </a:prstClr>
            </a:outerShdw>
          </a:effectLst>
        </p:spPr>
        <p:txBody>
          <a:bodyPr>
            <a:normAutofit/>
          </a:bodyPr>
          <a:lstStyle/>
          <a:p>
            <a:pPr algn="ctr"/>
            <a:r>
              <a:rPr lang="en-US" sz="3600" b="1" dirty="0">
                <a:solidFill>
                  <a:schemeClr val="accent1"/>
                </a:solidFill>
                <a:latin typeface="Arial" panose="020B0604020202020204" pitchFamily="34" charset="0"/>
                <a:cs typeface="Arial" panose="020B0604020202020204" pitchFamily="34" charset="0"/>
              </a:rPr>
              <a:t>Coaching is Doing! </a:t>
            </a:r>
          </a:p>
        </p:txBody>
      </p:sp>
      <p:sp>
        <p:nvSpPr>
          <p:cNvPr id="3" name="Content Placeholder 2">
            <a:extLst>
              <a:ext uri="{FF2B5EF4-FFF2-40B4-BE49-F238E27FC236}">
                <a16:creationId xmlns:a16="http://schemas.microsoft.com/office/drawing/2014/main" id="{176F41F2-86CF-4875-9AC5-36E9B0CCE44D}"/>
              </a:ext>
            </a:extLst>
          </p:cNvPr>
          <p:cNvSpPr>
            <a:spLocks noGrp="1"/>
          </p:cNvSpPr>
          <p:nvPr>
            <p:ph idx="1"/>
          </p:nvPr>
        </p:nvSpPr>
        <p:spPr/>
        <p:txBody>
          <a:bodyPr>
            <a:normAutofit fontScale="92500" lnSpcReduction="20000"/>
          </a:bodyPr>
          <a:lstStyle/>
          <a:p>
            <a:pPr lvl="0"/>
            <a:r>
              <a:rPr lang="en-US" sz="1400" b="1" dirty="0"/>
              <a:t>Sending emails</a:t>
            </a:r>
          </a:p>
          <a:p>
            <a:pPr lvl="0"/>
            <a:r>
              <a:rPr lang="en-US" sz="1400" b="1" dirty="0"/>
              <a:t>Going to office hours</a:t>
            </a:r>
          </a:p>
          <a:p>
            <a:pPr lvl="0"/>
            <a:r>
              <a:rPr lang="en-US" sz="1400" b="1" dirty="0"/>
              <a:t>Exploring time management techniques</a:t>
            </a:r>
          </a:p>
          <a:p>
            <a:pPr lvl="0"/>
            <a:r>
              <a:rPr lang="en-US" sz="1400" b="1" dirty="0"/>
              <a:t>Planning or attending  social outings</a:t>
            </a:r>
          </a:p>
          <a:p>
            <a:pPr lvl="0"/>
            <a:r>
              <a:rPr lang="en-US" sz="1400" b="1" dirty="0"/>
              <a:t>Exploring wellness apps</a:t>
            </a:r>
          </a:p>
          <a:p>
            <a:pPr lvl="0"/>
            <a:r>
              <a:rPr lang="en-US" sz="1400" b="1" dirty="0"/>
              <a:t>Sharing coping techniques</a:t>
            </a:r>
          </a:p>
          <a:p>
            <a:pPr lvl="0"/>
            <a:r>
              <a:rPr lang="en-US" sz="1400" b="1" dirty="0"/>
              <a:t>Discussing and connecting with campus resources</a:t>
            </a:r>
          </a:p>
          <a:p>
            <a:pPr lvl="0"/>
            <a:r>
              <a:rPr lang="en-US" sz="1400" b="1" dirty="0"/>
              <a:t>Creating support maps</a:t>
            </a:r>
          </a:p>
          <a:p>
            <a:pPr lvl="0"/>
            <a:r>
              <a:rPr lang="en-US" sz="1400" b="1" dirty="0"/>
              <a:t>Reframing negative experiences </a:t>
            </a:r>
          </a:p>
          <a:p>
            <a:pPr lvl="0"/>
            <a:r>
              <a:rPr lang="en-US" sz="1400" b="1" dirty="0"/>
              <a:t>Encouraging self-care </a:t>
            </a:r>
          </a:p>
          <a:p>
            <a:pPr lvl="0"/>
            <a:r>
              <a:rPr lang="en-US" sz="1400" b="1" dirty="0"/>
              <a:t>Going to the gym</a:t>
            </a:r>
          </a:p>
          <a:p>
            <a:pPr lvl="0"/>
            <a:r>
              <a:rPr lang="en-US" sz="1400" b="1" dirty="0"/>
              <a:t>Studying </a:t>
            </a:r>
          </a:p>
          <a:p>
            <a:pPr lvl="0"/>
            <a:r>
              <a:rPr lang="en-US" sz="1400" b="1" dirty="0"/>
              <a:t>Keeping accountability</a:t>
            </a:r>
          </a:p>
          <a:p>
            <a:pPr lvl="0"/>
            <a:r>
              <a:rPr lang="en-US" sz="1400" b="1" dirty="0"/>
              <a:t>Exploring healthy lifestyle</a:t>
            </a:r>
          </a:p>
          <a:p>
            <a:pPr lvl="0"/>
            <a:r>
              <a:rPr lang="en-US" sz="1400" b="1" dirty="0"/>
              <a:t>Helping with class registration, housing, etc.</a:t>
            </a:r>
          </a:p>
          <a:p>
            <a:pPr lvl="0"/>
            <a:r>
              <a:rPr lang="en-US" sz="1400" b="1" dirty="0"/>
              <a:t>Formulating SMART goals </a:t>
            </a:r>
          </a:p>
          <a:p>
            <a:pPr lvl="0"/>
            <a:r>
              <a:rPr lang="en-US" sz="1400" b="1" dirty="0"/>
              <a:t>Journaling</a:t>
            </a:r>
          </a:p>
          <a:p>
            <a:pPr lvl="0"/>
            <a:r>
              <a:rPr lang="en-US" sz="1400" b="1" dirty="0"/>
              <a:t>Supporting career goals</a:t>
            </a:r>
          </a:p>
          <a:p>
            <a:pPr lvl="0"/>
            <a:endParaRPr lang="en-US" sz="1400" b="1" dirty="0"/>
          </a:p>
        </p:txBody>
      </p:sp>
    </p:spTree>
    <p:extLst>
      <p:ext uri="{BB962C8B-B14F-4D97-AF65-F5344CB8AC3E}">
        <p14:creationId xmlns:p14="http://schemas.microsoft.com/office/powerpoint/2010/main" val="4115238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D72B3A93-FE10-4447-9A64-EADB8A299313}"/>
              </a:ext>
            </a:extLst>
          </p:cNvPr>
          <p:cNvSpPr>
            <a:spLocks noGrp="1"/>
          </p:cNvSpPr>
          <p:nvPr>
            <p:ph type="title"/>
          </p:nvPr>
        </p:nvSpPr>
        <p:spPr>
          <a:xfrm>
            <a:off x="457200" y="228600"/>
            <a:ext cx="8124218" cy="1043668"/>
          </a:xfrm>
        </p:spPr>
        <p:txBody>
          <a:bodyPr>
            <a:normAutofit/>
          </a:bodyPr>
          <a:lstStyle/>
          <a:p>
            <a:r>
              <a:rPr lang="en-US" dirty="0"/>
              <a:t>PASS SMART Goals Worksheet</a:t>
            </a:r>
          </a:p>
        </p:txBody>
      </p:sp>
      <p:pic>
        <p:nvPicPr>
          <p:cNvPr id="8" name="Picture Placeholder 7" descr="Screenshot of PASS SMART goals worksheet">
            <a:extLst>
              <a:ext uri="{FF2B5EF4-FFF2-40B4-BE49-F238E27FC236}">
                <a16:creationId xmlns:a16="http://schemas.microsoft.com/office/drawing/2014/main" id="{EB9532FC-E719-4C52-8234-B3E773D486E3}"/>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318909" y="1371600"/>
            <a:ext cx="6400800" cy="4800600"/>
          </a:xfrm>
          <a:noFill/>
        </p:spPr>
      </p:pic>
    </p:spTree>
    <p:extLst>
      <p:ext uri="{BB962C8B-B14F-4D97-AF65-F5344CB8AC3E}">
        <p14:creationId xmlns:p14="http://schemas.microsoft.com/office/powerpoint/2010/main" val="1912810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20">
            <a:extLst>
              <a:ext uri="{FF2B5EF4-FFF2-40B4-BE49-F238E27FC236}">
                <a16:creationId xmlns:a16="http://schemas.microsoft.com/office/drawing/2014/main" id="{CF9F0F3E-8820-46B6-A496-86F61BDAE5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840182"/>
            <a:ext cx="3392097" cy="2189263"/>
          </a:xfrm>
          <a:custGeom>
            <a:avLst/>
            <a:gdLst>
              <a:gd name="connsiteX0" fmla="*/ 0 w 4522796"/>
              <a:gd name="connsiteY0" fmla="*/ 2919017 h 2919017"/>
              <a:gd name="connsiteX1" fmla="*/ 4522796 w 4522796"/>
              <a:gd name="connsiteY1" fmla="*/ 2919017 h 2919017"/>
              <a:gd name="connsiteX2" fmla="*/ 3170909 w 4522796"/>
              <a:gd name="connsiteY2" fmla="*/ 0 h 2919017"/>
              <a:gd name="connsiteX3" fmla="*/ 0 w 4522796"/>
              <a:gd name="connsiteY3" fmla="*/ 0 h 2919017"/>
            </a:gdLst>
            <a:ahLst/>
            <a:cxnLst>
              <a:cxn ang="0">
                <a:pos x="connsiteX0" y="connsiteY0"/>
              </a:cxn>
              <a:cxn ang="0">
                <a:pos x="connsiteX1" y="connsiteY1"/>
              </a:cxn>
              <a:cxn ang="0">
                <a:pos x="connsiteX2" y="connsiteY2"/>
              </a:cxn>
              <a:cxn ang="0">
                <a:pos x="connsiteX3" y="connsiteY3"/>
              </a:cxn>
            </a:cxnLst>
            <a:rect l="l" t="t" r="r" b="b"/>
            <a:pathLst>
              <a:path w="4522796" h="2919017">
                <a:moveTo>
                  <a:pt x="0" y="2919017"/>
                </a:moveTo>
                <a:lnTo>
                  <a:pt x="4522796" y="2919017"/>
                </a:lnTo>
                <a:lnTo>
                  <a:pt x="3170909" y="0"/>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900" fontAlgn="auto">
              <a:spcBef>
                <a:spcPts val="0"/>
              </a:spcBef>
              <a:spcAft>
                <a:spcPts val="0"/>
              </a:spcAft>
            </a:pPr>
            <a:endParaRPr lang="en-US" sz="1350" b="1">
              <a:solidFill>
                <a:prstClr val="white"/>
              </a:solidFill>
              <a:latin typeface="Calibri" panose="020F0502020204030204"/>
            </a:endParaRPr>
          </a:p>
        </p:txBody>
      </p:sp>
      <p:pic>
        <p:nvPicPr>
          <p:cNvPr id="15" name="Picture 14">
            <a:extLst>
              <a:ext uri="{FF2B5EF4-FFF2-40B4-BE49-F238E27FC236}">
                <a16:creationId xmlns:a16="http://schemas.microsoft.com/office/drawing/2014/main" id="{250F1D41-4848-704C-86A0-F2C1C00FCDBB}"/>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97752" y="1591360"/>
            <a:ext cx="1717117" cy="1438085"/>
          </a:xfrm>
          <a:prstGeom prst="rect">
            <a:avLst/>
          </a:prstGeom>
        </p:spPr>
      </p:pic>
      <p:pic>
        <p:nvPicPr>
          <p:cNvPr id="11" name="Picture 10">
            <a:extLst>
              <a:ext uri="{FF2B5EF4-FFF2-40B4-BE49-F238E27FC236}">
                <a16:creationId xmlns:a16="http://schemas.microsoft.com/office/drawing/2014/main" id="{8D339A8B-2872-C345-9755-97B8B9315C5C}"/>
              </a:ext>
              <a:ext uri="{C183D7F6-B498-43B3-948B-1728B52AA6E4}">
                <adec:decorative xmlns:adec="http://schemas.microsoft.com/office/drawing/2017/decorative" val="1"/>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5969" b="93822" l="7841" r="92614">
                        <a14:foregroundMark x1="7841" y1="23351" x2="7841" y2="23351"/>
                        <a14:foregroundMark x1="20568" y1="89110" x2="20568" y2="89110"/>
                        <a14:foregroundMark x1="47500" y1="90995" x2="47500" y2="93822"/>
                        <a14:foregroundMark x1="50795" y1="7749" x2="50795" y2="7749"/>
                        <a14:foregroundMark x1="40341" y1="6073" x2="40341" y2="6073"/>
                        <a14:foregroundMark x1="92614" y1="58743" x2="92614" y2="58743"/>
                        <a14:foregroundMark x1="92614" y1="58743" x2="92614" y2="58743"/>
                      </a14:backgroundRemoval>
                    </a14:imgEffect>
                  </a14:imgLayer>
                </a14:imgProps>
              </a:ext>
              <a:ext uri="{28A0092B-C50C-407E-A947-70E740481C1C}">
                <a14:useLocalDpi xmlns:a14="http://schemas.microsoft.com/office/drawing/2010/main"/>
              </a:ext>
            </a:extLst>
          </a:blip>
          <a:stretch>
            <a:fillRect/>
          </a:stretch>
        </p:blipFill>
        <p:spPr>
          <a:xfrm>
            <a:off x="1355512" y="982669"/>
            <a:ext cx="1679372" cy="1820459"/>
          </a:xfrm>
          <a:prstGeom prst="rect">
            <a:avLst/>
          </a:prstGeom>
        </p:spPr>
      </p:pic>
      <p:sp>
        <p:nvSpPr>
          <p:cNvPr id="18" name="Freeform 12">
            <a:extLst>
              <a:ext uri="{FF2B5EF4-FFF2-40B4-BE49-F238E27FC236}">
                <a16:creationId xmlns:a16="http://schemas.microsoft.com/office/drawing/2014/main" id="{FC1C3757-C15D-49E7-88D1-B023865EC5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00107" y="4943719"/>
            <a:ext cx="4443893" cy="1057031"/>
          </a:xfrm>
          <a:custGeom>
            <a:avLst/>
            <a:gdLst>
              <a:gd name="connsiteX0" fmla="*/ 652725 w 5925190"/>
              <a:gd name="connsiteY0" fmla="*/ 0 h 1409374"/>
              <a:gd name="connsiteX1" fmla="*/ 5925190 w 5925190"/>
              <a:gd name="connsiteY1" fmla="*/ 0 h 1409374"/>
              <a:gd name="connsiteX2" fmla="*/ 5925190 w 5925190"/>
              <a:gd name="connsiteY2" fmla="*/ 1409374 h 1409374"/>
              <a:gd name="connsiteX3" fmla="*/ 0 w 5925190"/>
              <a:gd name="connsiteY3" fmla="*/ 1409374 h 1409374"/>
            </a:gdLst>
            <a:ahLst/>
            <a:cxnLst>
              <a:cxn ang="0">
                <a:pos x="connsiteX0" y="connsiteY0"/>
              </a:cxn>
              <a:cxn ang="0">
                <a:pos x="connsiteX1" y="connsiteY1"/>
              </a:cxn>
              <a:cxn ang="0">
                <a:pos x="connsiteX2" y="connsiteY2"/>
              </a:cxn>
              <a:cxn ang="0">
                <a:pos x="connsiteX3" y="connsiteY3"/>
              </a:cxn>
            </a:cxnLst>
            <a:rect l="l" t="t" r="r" b="b"/>
            <a:pathLst>
              <a:path w="5925190" h="1409374">
                <a:moveTo>
                  <a:pt x="652725" y="0"/>
                </a:moveTo>
                <a:lnTo>
                  <a:pt x="5925190" y="0"/>
                </a:lnTo>
                <a:lnTo>
                  <a:pt x="5925190" y="1409374"/>
                </a:lnTo>
                <a:lnTo>
                  <a:pt x="0" y="1409374"/>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900" fontAlgn="auto">
              <a:spcBef>
                <a:spcPts val="0"/>
              </a:spcBef>
              <a:spcAft>
                <a:spcPts val="0"/>
              </a:spcAft>
            </a:pPr>
            <a:endParaRPr lang="en-US" sz="1350">
              <a:solidFill>
                <a:prstClr val="white"/>
              </a:solidFill>
              <a:latin typeface="Calibri" panose="020F0502020204030204"/>
            </a:endParaRPr>
          </a:p>
        </p:txBody>
      </p:sp>
      <p:sp>
        <p:nvSpPr>
          <p:cNvPr id="19" name="Freeform 22">
            <a:extLst>
              <a:ext uri="{FF2B5EF4-FFF2-40B4-BE49-F238E27FC236}">
                <a16:creationId xmlns:a16="http://schemas.microsoft.com/office/drawing/2014/main" id="{C80C0294-6030-46D4-A2C8-8EA9B5F64D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943719"/>
            <a:ext cx="5066116" cy="1057031"/>
          </a:xfrm>
          <a:custGeom>
            <a:avLst/>
            <a:gdLst>
              <a:gd name="connsiteX0" fmla="*/ 0 w 6754821"/>
              <a:gd name="connsiteY0" fmla="*/ 0 h 1409374"/>
              <a:gd name="connsiteX1" fmla="*/ 6754821 w 6754821"/>
              <a:gd name="connsiteY1" fmla="*/ 0 h 1409374"/>
              <a:gd name="connsiteX2" fmla="*/ 6102096 w 6754821"/>
              <a:gd name="connsiteY2" fmla="*/ 1409374 h 1409374"/>
              <a:gd name="connsiteX3" fmla="*/ 0 w 6754821"/>
              <a:gd name="connsiteY3" fmla="*/ 1409374 h 1409374"/>
            </a:gdLst>
            <a:ahLst/>
            <a:cxnLst>
              <a:cxn ang="0">
                <a:pos x="connsiteX0" y="connsiteY0"/>
              </a:cxn>
              <a:cxn ang="0">
                <a:pos x="connsiteX1" y="connsiteY1"/>
              </a:cxn>
              <a:cxn ang="0">
                <a:pos x="connsiteX2" y="connsiteY2"/>
              </a:cxn>
              <a:cxn ang="0">
                <a:pos x="connsiteX3" y="connsiteY3"/>
              </a:cxn>
            </a:cxnLst>
            <a:rect l="l" t="t" r="r" b="b"/>
            <a:pathLst>
              <a:path w="6754821" h="1409374">
                <a:moveTo>
                  <a:pt x="0" y="0"/>
                </a:moveTo>
                <a:lnTo>
                  <a:pt x="6754821" y="0"/>
                </a:lnTo>
                <a:lnTo>
                  <a:pt x="6102096" y="1409374"/>
                </a:lnTo>
                <a:lnTo>
                  <a:pt x="0" y="1409374"/>
                </a:lnTo>
                <a:close/>
              </a:path>
            </a:pathLst>
          </a:custGeom>
          <a:solidFill>
            <a:srgbClr val="A7A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fontAlgn="auto">
              <a:spcBef>
                <a:spcPts val="0"/>
              </a:spcBef>
              <a:spcAft>
                <a:spcPts val="0"/>
              </a:spcAft>
            </a:pPr>
            <a:endParaRPr lang="en-US" sz="1350">
              <a:solidFill>
                <a:prstClr val="white"/>
              </a:solidFill>
              <a:latin typeface="Calibri" panose="020F0502020204030204"/>
            </a:endParaRPr>
          </a:p>
        </p:txBody>
      </p:sp>
      <p:graphicFrame>
        <p:nvGraphicFramePr>
          <p:cNvPr id="4" name="Diagram 3" descr="Supports include family, partner, roommate, therapist, the gym, pets, art">
            <a:extLst>
              <a:ext uri="{FF2B5EF4-FFF2-40B4-BE49-F238E27FC236}">
                <a16:creationId xmlns:a16="http://schemas.microsoft.com/office/drawing/2014/main" id="{1088DE7C-0FEF-8B4A-A7FD-532370F18BBB}"/>
              </a:ext>
            </a:extLst>
          </p:cNvPr>
          <p:cNvGraphicFramePr/>
          <p:nvPr>
            <p:extLst>
              <p:ext uri="{D42A27DB-BD31-4B8C-83A1-F6EECF244321}">
                <p14:modId xmlns:p14="http://schemas.microsoft.com/office/powerpoint/2010/main" val="4132216110"/>
              </p:ext>
            </p:extLst>
          </p:nvPr>
        </p:nvGraphicFramePr>
        <p:xfrm>
          <a:off x="629132" y="1180785"/>
          <a:ext cx="7885737" cy="449643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0" name="Picture 9">
            <a:extLst>
              <a:ext uri="{FF2B5EF4-FFF2-40B4-BE49-F238E27FC236}">
                <a16:creationId xmlns:a16="http://schemas.microsoft.com/office/drawing/2014/main" id="{19F6C1D4-E470-0946-A85B-70BB6736E7C4}"/>
              </a:ext>
              <a:ext uri="{C183D7F6-B498-43B3-948B-1728B52AA6E4}">
                <adec:decorative xmlns:adec="http://schemas.microsoft.com/office/drawing/2017/decorative" val="1"/>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73861" y="4032910"/>
            <a:ext cx="969394" cy="1820459"/>
          </a:xfrm>
          <a:prstGeom prst="rect">
            <a:avLst/>
          </a:prstGeom>
        </p:spPr>
      </p:pic>
      <p:pic>
        <p:nvPicPr>
          <p:cNvPr id="12" name="Picture 11">
            <a:extLst>
              <a:ext uri="{FF2B5EF4-FFF2-40B4-BE49-F238E27FC236}">
                <a16:creationId xmlns:a16="http://schemas.microsoft.com/office/drawing/2014/main" id="{26184673-9EC8-774C-AC96-0130587F30B3}"/>
              </a:ext>
              <a:ext uri="{C183D7F6-B498-43B3-948B-1728B52AA6E4}">
                <adec:decorative xmlns:adec="http://schemas.microsoft.com/office/drawing/2017/decorative" val="1"/>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040342" y="4795121"/>
            <a:ext cx="1717117" cy="970171"/>
          </a:xfrm>
          <a:prstGeom prst="rect">
            <a:avLst/>
          </a:prstGeom>
        </p:spPr>
      </p:pic>
      <p:sp>
        <p:nvSpPr>
          <p:cNvPr id="2" name="Title 1">
            <a:extLst>
              <a:ext uri="{FF2B5EF4-FFF2-40B4-BE49-F238E27FC236}">
                <a16:creationId xmlns:a16="http://schemas.microsoft.com/office/drawing/2014/main" id="{2B03B067-0602-4906-A0F5-EC6BD26482B4}"/>
              </a:ext>
            </a:extLst>
          </p:cNvPr>
          <p:cNvSpPr>
            <a:spLocks noGrp="1"/>
          </p:cNvSpPr>
          <p:nvPr>
            <p:ph type="ctrTitle"/>
          </p:nvPr>
        </p:nvSpPr>
        <p:spPr>
          <a:xfrm>
            <a:off x="629132" y="130717"/>
            <a:ext cx="7371868" cy="630237"/>
          </a:xfrm>
        </p:spPr>
        <p:txBody>
          <a:bodyPr>
            <a:normAutofit fontScale="90000"/>
          </a:bodyPr>
          <a:lstStyle/>
          <a:p>
            <a:pPr algn="l"/>
            <a:r>
              <a:rPr lang="en-US" dirty="0"/>
              <a:t>Supports</a:t>
            </a:r>
          </a:p>
        </p:txBody>
      </p:sp>
    </p:spTree>
    <p:extLst>
      <p:ext uri="{BB962C8B-B14F-4D97-AF65-F5344CB8AC3E}">
        <p14:creationId xmlns:p14="http://schemas.microsoft.com/office/powerpoint/2010/main" val="1107552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33161-0CE7-2148-801A-24BD4D58CB80}"/>
              </a:ext>
            </a:extLst>
          </p:cNvPr>
          <p:cNvSpPr>
            <a:spLocks noGrp="1"/>
          </p:cNvSpPr>
          <p:nvPr>
            <p:ph type="title"/>
          </p:nvPr>
        </p:nvSpPr>
        <p:spPr>
          <a:xfrm>
            <a:off x="533400" y="228600"/>
            <a:ext cx="8124218" cy="1043668"/>
          </a:xfrm>
        </p:spPr>
        <p:txBody>
          <a:bodyPr anchor="ctr">
            <a:normAutofit/>
          </a:bodyPr>
          <a:lstStyle/>
          <a:p>
            <a:pPr>
              <a:defRPr/>
            </a:pPr>
            <a:r>
              <a:rPr lang="en-US" dirty="0"/>
              <a:t>PASS Peer Coach Manual</a:t>
            </a:r>
          </a:p>
        </p:txBody>
      </p:sp>
      <p:sp>
        <p:nvSpPr>
          <p:cNvPr id="72" name="Text Placeholder 2">
            <a:extLst>
              <a:ext uri="{FF2B5EF4-FFF2-40B4-BE49-F238E27FC236}">
                <a16:creationId xmlns:a16="http://schemas.microsoft.com/office/drawing/2014/main" id="{C598BC0B-0927-4D9B-AAFE-C38C0B6AFBF8}"/>
              </a:ext>
            </a:extLst>
          </p:cNvPr>
          <p:cNvSpPr>
            <a:spLocks noGrp="1"/>
          </p:cNvSpPr>
          <p:nvPr>
            <p:ph type="body" idx="1"/>
          </p:nvPr>
        </p:nvSpPr>
        <p:spPr>
          <a:xfrm>
            <a:off x="609600" y="1524000"/>
            <a:ext cx="3779520" cy="639762"/>
          </a:xfrm>
        </p:spPr>
        <p:txBody>
          <a:bodyPr/>
          <a:lstStyle/>
          <a:p>
            <a:r>
              <a:rPr lang="en-US" altLang="en-US" dirty="0"/>
              <a:t>Topics</a:t>
            </a:r>
          </a:p>
          <a:p>
            <a:endParaRPr lang="en-US" dirty="0"/>
          </a:p>
        </p:txBody>
      </p:sp>
      <p:sp>
        <p:nvSpPr>
          <p:cNvPr id="84995" name="Content Placeholder 2">
            <a:extLst>
              <a:ext uri="{FF2B5EF4-FFF2-40B4-BE49-F238E27FC236}">
                <a16:creationId xmlns:a16="http://schemas.microsoft.com/office/drawing/2014/main" id="{B4C28EAD-DA4E-B444-9049-F66248A843F1}"/>
              </a:ext>
            </a:extLst>
          </p:cNvPr>
          <p:cNvSpPr>
            <a:spLocks noGrp="1"/>
          </p:cNvSpPr>
          <p:nvPr>
            <p:ph sz="half" idx="2"/>
          </p:nvPr>
        </p:nvSpPr>
        <p:spPr>
          <a:xfrm>
            <a:off x="609600" y="2286000"/>
            <a:ext cx="3779520" cy="3810000"/>
          </a:xfrm>
        </p:spPr>
        <p:txBody>
          <a:bodyPr>
            <a:normAutofit lnSpcReduction="10000"/>
          </a:bodyPr>
          <a:lstStyle/>
          <a:p>
            <a:pPr marL="914400" lvl="1" indent="-346075">
              <a:lnSpc>
                <a:spcPct val="90000"/>
              </a:lnSpc>
              <a:buFont typeface="Wingdings" pitchFamily="2" charset="2"/>
              <a:buChar char="q"/>
            </a:pPr>
            <a:r>
              <a:rPr lang="en-US" altLang="en-US" sz="1700" dirty="0"/>
              <a:t>Peer support approach</a:t>
            </a:r>
          </a:p>
          <a:p>
            <a:pPr marL="914400" lvl="1" indent="-346075">
              <a:lnSpc>
                <a:spcPct val="90000"/>
              </a:lnSpc>
              <a:buFont typeface="Wingdings" pitchFamily="2" charset="2"/>
              <a:buChar char="q"/>
            </a:pPr>
            <a:r>
              <a:rPr lang="en-US" altLang="en-US" sz="1700" dirty="0"/>
              <a:t>Supported education</a:t>
            </a:r>
          </a:p>
          <a:p>
            <a:pPr marL="914400" lvl="1" indent="-346075">
              <a:lnSpc>
                <a:spcPct val="90000"/>
              </a:lnSpc>
              <a:buFont typeface="Wingdings" pitchFamily="2" charset="2"/>
              <a:buChar char="q"/>
            </a:pPr>
            <a:r>
              <a:rPr lang="en-US" altLang="en-US" sz="1700" dirty="0"/>
              <a:t>Mental health</a:t>
            </a:r>
          </a:p>
          <a:p>
            <a:pPr marL="914400" lvl="1" indent="-346075">
              <a:lnSpc>
                <a:spcPct val="90000"/>
              </a:lnSpc>
              <a:buFont typeface="Wingdings" pitchFamily="2" charset="2"/>
              <a:buChar char="q"/>
            </a:pPr>
            <a:r>
              <a:rPr lang="en-US" altLang="en-US" sz="1700" dirty="0"/>
              <a:t>Resiliency and wellness framework</a:t>
            </a:r>
          </a:p>
          <a:p>
            <a:pPr marL="914400" lvl="1" indent="-346075">
              <a:lnSpc>
                <a:spcPct val="90000"/>
              </a:lnSpc>
              <a:buFont typeface="Wingdings" pitchFamily="2" charset="2"/>
              <a:buChar char="q"/>
            </a:pPr>
            <a:r>
              <a:rPr lang="en-US" altLang="en-US" sz="1700" dirty="0"/>
              <a:t>Responding with empathy</a:t>
            </a:r>
          </a:p>
          <a:p>
            <a:pPr marL="914400" lvl="1" indent="-346075">
              <a:lnSpc>
                <a:spcPct val="90000"/>
              </a:lnSpc>
              <a:buFont typeface="Wingdings" pitchFamily="2" charset="2"/>
              <a:buChar char="q"/>
            </a:pPr>
            <a:r>
              <a:rPr lang="en-US" altLang="en-US" sz="1700" dirty="0"/>
              <a:t>Motivational Interviewing</a:t>
            </a:r>
          </a:p>
          <a:p>
            <a:pPr marL="914400" lvl="1" indent="-346075">
              <a:lnSpc>
                <a:spcPct val="90000"/>
              </a:lnSpc>
              <a:buFont typeface="Wingdings" pitchFamily="2" charset="2"/>
              <a:buChar char="q"/>
            </a:pPr>
            <a:r>
              <a:rPr lang="en-US" altLang="en-US" sz="1700" dirty="0"/>
              <a:t>Crisis response and suicide prevention</a:t>
            </a:r>
          </a:p>
          <a:p>
            <a:pPr marL="914400" lvl="1" indent="-346075">
              <a:lnSpc>
                <a:spcPct val="90000"/>
              </a:lnSpc>
              <a:buFont typeface="Wingdings" pitchFamily="2" charset="2"/>
              <a:buChar char="q"/>
            </a:pPr>
            <a:r>
              <a:rPr lang="en-US" altLang="en-US" sz="1700" dirty="0"/>
              <a:t>Reasonable Accommodations</a:t>
            </a:r>
          </a:p>
          <a:p>
            <a:pPr marL="914400" lvl="1" indent="-346075">
              <a:lnSpc>
                <a:spcPct val="90000"/>
              </a:lnSpc>
              <a:buFont typeface="Wingdings" pitchFamily="2" charset="2"/>
              <a:buChar char="q"/>
            </a:pPr>
            <a:r>
              <a:rPr lang="en-US" altLang="en-US" sz="1700" dirty="0"/>
              <a:t>Peer coach self-care</a:t>
            </a:r>
          </a:p>
          <a:p>
            <a:pPr marL="914400" lvl="1" indent="-346075">
              <a:lnSpc>
                <a:spcPct val="90000"/>
              </a:lnSpc>
              <a:buFont typeface="Wingdings" pitchFamily="2" charset="2"/>
              <a:buChar char="q"/>
            </a:pPr>
            <a:r>
              <a:rPr lang="en-US" altLang="en-US" sz="1700" dirty="0"/>
              <a:t>Units to work on for each competency </a:t>
            </a:r>
          </a:p>
          <a:p>
            <a:pPr marL="914400" lvl="1" indent="-346075">
              <a:lnSpc>
                <a:spcPct val="90000"/>
              </a:lnSpc>
              <a:buFont typeface="Wingdings" pitchFamily="2" charset="2"/>
              <a:buChar char="q"/>
            </a:pPr>
            <a:endParaRPr lang="en-US" altLang="en-US" sz="1700" dirty="0"/>
          </a:p>
        </p:txBody>
      </p:sp>
      <p:sp>
        <p:nvSpPr>
          <p:cNvPr id="74" name="Text Placeholder 4">
            <a:extLst>
              <a:ext uri="{FF2B5EF4-FFF2-40B4-BE49-F238E27FC236}">
                <a16:creationId xmlns:a16="http://schemas.microsoft.com/office/drawing/2014/main" id="{F33F1623-541B-4355-8BED-818F4614F42F}"/>
              </a:ext>
            </a:extLst>
          </p:cNvPr>
          <p:cNvSpPr>
            <a:spLocks noGrp="1"/>
          </p:cNvSpPr>
          <p:nvPr>
            <p:ph type="body" sz="quarter" idx="3"/>
          </p:nvPr>
        </p:nvSpPr>
        <p:spPr>
          <a:xfrm>
            <a:off x="4754880" y="1524000"/>
            <a:ext cx="3779520" cy="639762"/>
          </a:xfrm>
        </p:spPr>
        <p:txBody>
          <a:bodyPr/>
          <a:lstStyle/>
          <a:p>
            <a:r>
              <a:rPr lang="en-US" dirty="0"/>
              <a:t>Hard Copy and Online Access</a:t>
            </a:r>
          </a:p>
        </p:txBody>
      </p:sp>
      <p:pic>
        <p:nvPicPr>
          <p:cNvPr id="4" name="Picture 3">
            <a:extLst>
              <a:ext uri="{FF2B5EF4-FFF2-40B4-BE49-F238E27FC236}">
                <a16:creationId xmlns:a16="http://schemas.microsoft.com/office/drawing/2014/main" id="{D92373B0-020E-489B-B9D8-5EC14BC7D7F2}"/>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136533" y="2286000"/>
            <a:ext cx="3016213" cy="3810000"/>
          </a:xfrm>
          <a:prstGeom prst="rect">
            <a:avLst/>
          </a:prstGeom>
          <a:noFill/>
        </p:spPr>
      </p:pic>
    </p:spTree>
    <p:extLst>
      <p:ext uri="{BB962C8B-B14F-4D97-AF65-F5344CB8AC3E}">
        <p14:creationId xmlns:p14="http://schemas.microsoft.com/office/powerpoint/2010/main" val="38704060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AB561-230B-42A8-BA20-08EA3615A226}"/>
              </a:ext>
            </a:extLst>
          </p:cNvPr>
          <p:cNvSpPr>
            <a:spLocks noGrp="1"/>
          </p:cNvSpPr>
          <p:nvPr>
            <p:ph type="title"/>
          </p:nvPr>
        </p:nvSpPr>
        <p:spPr>
          <a:xfrm>
            <a:off x="457200" y="0"/>
            <a:ext cx="8124218" cy="1043668"/>
          </a:xfrm>
        </p:spPr>
        <p:txBody>
          <a:bodyPr anchor="ctr">
            <a:normAutofit/>
          </a:bodyPr>
          <a:lstStyle/>
          <a:p>
            <a:r>
              <a:rPr lang="en-US" dirty="0"/>
              <a:t>Peer Coaching Structure</a:t>
            </a:r>
          </a:p>
        </p:txBody>
      </p:sp>
      <p:sp>
        <p:nvSpPr>
          <p:cNvPr id="3" name="Content Placeholder 2">
            <a:extLst>
              <a:ext uri="{FF2B5EF4-FFF2-40B4-BE49-F238E27FC236}">
                <a16:creationId xmlns:a16="http://schemas.microsoft.com/office/drawing/2014/main" id="{8E76EAF9-A4B7-47D2-AD2B-C58B5060855D}"/>
              </a:ext>
            </a:extLst>
          </p:cNvPr>
          <p:cNvSpPr>
            <a:spLocks noGrp="1"/>
          </p:cNvSpPr>
          <p:nvPr>
            <p:ph idx="1"/>
          </p:nvPr>
        </p:nvSpPr>
        <p:spPr/>
        <p:txBody>
          <a:bodyPr>
            <a:normAutofit fontScale="92500" lnSpcReduction="10000"/>
          </a:bodyPr>
          <a:lstStyle/>
          <a:p>
            <a:pPr lvl="0"/>
            <a:r>
              <a:rPr lang="en-US" dirty="0"/>
              <a:t>Peer coach training &amp; supervision</a:t>
            </a:r>
          </a:p>
          <a:p>
            <a:pPr lvl="1"/>
            <a:r>
              <a:rPr lang="en-US" dirty="0"/>
              <a:t>12 hours of training through webinars &amp; in-person sessions</a:t>
            </a:r>
          </a:p>
          <a:p>
            <a:pPr lvl="1"/>
            <a:r>
              <a:rPr lang="en-US" dirty="0"/>
              <a:t>1 –hour group peer coach supervision meeting weekly</a:t>
            </a:r>
          </a:p>
          <a:p>
            <a:pPr lvl="1"/>
            <a:r>
              <a:rPr lang="en-US" dirty="0"/>
              <a:t>Individual supervision as needed</a:t>
            </a:r>
          </a:p>
          <a:p>
            <a:pPr lvl="0"/>
            <a:r>
              <a:rPr lang="en-US" dirty="0"/>
              <a:t>In-person/virtual coaching sessions </a:t>
            </a:r>
          </a:p>
          <a:p>
            <a:pPr lvl="1"/>
            <a:r>
              <a:rPr lang="en-US" dirty="0"/>
              <a:t>1-2x/week</a:t>
            </a:r>
          </a:p>
          <a:p>
            <a:pPr lvl="1"/>
            <a:r>
              <a:rPr lang="en-US" dirty="0"/>
              <a:t>Up to 4 hours per week</a:t>
            </a:r>
          </a:p>
          <a:p>
            <a:pPr lvl="0"/>
            <a:r>
              <a:rPr lang="en-US" dirty="0"/>
              <a:t>Coaching session  =  </a:t>
            </a:r>
          </a:p>
          <a:p>
            <a:pPr marL="731520" lvl="1" indent="-457200">
              <a:buFont typeface="+mj-lt"/>
              <a:buAutoNum type="arabicPeriod"/>
            </a:pPr>
            <a:r>
              <a:rPr lang="en-US" dirty="0"/>
              <a:t>rapport building	</a:t>
            </a:r>
          </a:p>
          <a:p>
            <a:pPr marL="731520" lvl="1" indent="-457200">
              <a:buFont typeface="+mj-lt"/>
              <a:buAutoNum type="arabicPeriod"/>
            </a:pPr>
            <a:r>
              <a:rPr lang="en-US" dirty="0"/>
              <a:t>housekeeping</a:t>
            </a:r>
          </a:p>
          <a:p>
            <a:pPr marL="731520" lvl="1" indent="-457200">
              <a:buFont typeface="+mj-lt"/>
              <a:buAutoNum type="arabicPeriod"/>
            </a:pPr>
            <a:r>
              <a:rPr lang="en-US" dirty="0"/>
              <a:t>discussion </a:t>
            </a:r>
          </a:p>
          <a:p>
            <a:pPr marL="731520" lvl="1" indent="-457200">
              <a:buFont typeface="+mj-lt"/>
              <a:buAutoNum type="arabicPeriod"/>
            </a:pPr>
            <a:r>
              <a:rPr lang="en-US" dirty="0"/>
              <a:t>action / activity </a:t>
            </a:r>
          </a:p>
          <a:p>
            <a:pPr marL="731520" lvl="1" indent="-457200">
              <a:buFont typeface="+mj-lt"/>
              <a:buAutoNum type="arabicPeriod"/>
            </a:pPr>
            <a:r>
              <a:rPr lang="en-US" dirty="0"/>
              <a:t>review of tasks for week</a:t>
            </a:r>
          </a:p>
          <a:p>
            <a:pPr marL="731520" lvl="1" indent="-457200">
              <a:buFont typeface="+mj-lt"/>
              <a:buAutoNum type="arabicPeriod"/>
            </a:pPr>
            <a:r>
              <a:rPr lang="en-US" dirty="0"/>
              <a:t>final thoughts</a:t>
            </a:r>
          </a:p>
        </p:txBody>
      </p:sp>
    </p:spTree>
    <p:extLst>
      <p:ext uri="{BB962C8B-B14F-4D97-AF65-F5344CB8AC3E}">
        <p14:creationId xmlns:p14="http://schemas.microsoft.com/office/powerpoint/2010/main" val="4153156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2F122-AE41-4EDB-9B71-6D087A9408EF}"/>
              </a:ext>
            </a:extLst>
          </p:cNvPr>
          <p:cNvSpPr txBox="1">
            <a:spLocks noGrp="1"/>
          </p:cNvSpPr>
          <p:nvPr>
            <p:ph type="title" idx="4294967295"/>
          </p:nvPr>
        </p:nvSpPr>
        <p:spPr>
          <a:xfrm>
            <a:off x="347472" y="890107"/>
            <a:ext cx="8382000" cy="4598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354" rtl="0" eaLnBrk="1" latinLnBrk="0" hangingPunct="1">
              <a:lnSpc>
                <a:spcPct val="90000"/>
              </a:lnSpc>
              <a:spcBef>
                <a:spcPct val="0"/>
              </a:spcBef>
              <a:buNone/>
              <a:defRPr sz="3600" b="1" i="0" kern="1200">
                <a:solidFill>
                  <a:schemeClr val="tx2"/>
                </a:solidFill>
                <a:latin typeface="Arial Black" panose="020B0604020202020204" pitchFamily="34" charset="0"/>
                <a:ea typeface="+mj-ea"/>
                <a:cs typeface="Arial Black" panose="020B0604020202020204" pitchFamily="34" charset="0"/>
              </a:defRPr>
            </a:lvl1pPr>
          </a:lstStyle>
          <a:p>
            <a:pPr marL="0" marR="0" lvl="0" indent="0" algn="ctr" defTabSz="914354" rtl="0" eaLnBrk="1" fontAlgn="base" latinLnBrk="0" hangingPunct="1">
              <a:lnSpc>
                <a:spcPct val="90000"/>
              </a:lnSpc>
              <a:spcBef>
                <a:spcPct val="0"/>
              </a:spcBef>
              <a:spcAft>
                <a:spcPct val="0"/>
              </a:spcAft>
              <a:buClrTx/>
              <a:buSzTx/>
              <a:buFontTx/>
              <a:buNone/>
              <a:tabLst/>
              <a:defRPr/>
            </a:pPr>
            <a:r>
              <a:rPr kumimoji="0" lang="en-US" sz="2700" b="1" i="0" u="none" strike="noStrike" kern="1200" cap="none" spc="0" normalizeH="0" baseline="0" noProof="0" dirty="0">
                <a:ln>
                  <a:noFill/>
                </a:ln>
                <a:solidFill>
                  <a:schemeClr val="tx2"/>
                </a:solidFill>
                <a:effectLst/>
                <a:uLnTx/>
                <a:uFillTx/>
                <a:latin typeface="Arial Black" panose="020B0604020202020204" pitchFamily="34" charset="0"/>
                <a:ea typeface="+mj-ea"/>
                <a:cs typeface="Arial Black" panose="020B0604020202020204" pitchFamily="34" charset="0"/>
              </a:rPr>
              <a:t>Webinar Housekeeping</a:t>
            </a:r>
          </a:p>
        </p:txBody>
      </p:sp>
      <p:sp>
        <p:nvSpPr>
          <p:cNvPr id="3" name="Content Placeholder 1">
            <a:extLst>
              <a:ext uri="{FF2B5EF4-FFF2-40B4-BE49-F238E27FC236}">
                <a16:creationId xmlns:a16="http://schemas.microsoft.com/office/drawing/2014/main" id="{570D446B-158F-44A6-9707-56DF7C7E9E50}"/>
              </a:ext>
              <a:ext uri="{C183D7F6-B498-43B3-948B-1728B52AA6E4}">
                <adec:decorative xmlns:adec="http://schemas.microsoft.com/office/drawing/2017/decorative" val="0"/>
              </a:ext>
            </a:extLst>
          </p:cNvPr>
          <p:cNvSpPr txBox="1">
            <a:spLocks/>
          </p:cNvSpPr>
          <p:nvPr/>
        </p:nvSpPr>
        <p:spPr>
          <a:xfrm>
            <a:off x="570880" y="1394392"/>
            <a:ext cx="8002241" cy="3713438"/>
          </a:xfrm>
          <a:prstGeom prst="rect">
            <a:avLst/>
          </a:prstGeom>
        </p:spPr>
        <p:txBody>
          <a:bodyPr>
            <a:normAutofit lnSpcReduction="10000"/>
          </a:bodyPr>
          <a:lstStyle>
            <a:lvl1pPr marL="228589" indent="-228589" algn="l" defTabSz="914354" rtl="0" eaLnBrk="1" latinLnBrk="0" hangingPunct="1">
              <a:lnSpc>
                <a:spcPct val="90000"/>
              </a:lnSpc>
              <a:spcBef>
                <a:spcPts val="1000"/>
              </a:spcBef>
              <a:buClr>
                <a:schemeClr val="tx2"/>
              </a:buClr>
              <a:buFont typeface="Arial" panose="020B0604020202020204" pitchFamily="34" charset="0"/>
              <a:buChar char="•"/>
              <a:defRPr sz="24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rgbClr val="000000"/>
                </a:solidFill>
              </a:rPr>
              <a:t>This webinar is being recorded and will be available on the Transitions to Adulthood Center for Research’s website.</a:t>
            </a:r>
          </a:p>
          <a:p>
            <a:endParaRPr lang="en-US" sz="1800" dirty="0">
              <a:solidFill>
                <a:srgbClr val="000000"/>
              </a:solidFill>
            </a:endParaRPr>
          </a:p>
          <a:p>
            <a:r>
              <a:rPr lang="en-US" sz="1800" dirty="0">
                <a:solidFill>
                  <a:srgbClr val="000000"/>
                </a:solidFill>
              </a:rPr>
              <a:t>Please use the Q&amp;A button to send questions to the presenters.</a:t>
            </a:r>
          </a:p>
          <a:p>
            <a:endParaRPr lang="en-US" sz="1800" dirty="0">
              <a:solidFill>
                <a:srgbClr val="000000"/>
              </a:solidFill>
            </a:endParaRPr>
          </a:p>
          <a:p>
            <a:r>
              <a:rPr lang="en-US" sz="1800" dirty="0">
                <a:solidFill>
                  <a:srgbClr val="000000"/>
                </a:solidFill>
              </a:rPr>
              <a:t>Live captions are being auto-generated by Zoom. The icon to enable them is in the control panel at the bottom of your Zoom window.</a:t>
            </a:r>
          </a:p>
          <a:p>
            <a:endParaRPr lang="en-US" sz="1800" dirty="0">
              <a:solidFill>
                <a:srgbClr val="000000"/>
              </a:solidFill>
            </a:endParaRPr>
          </a:p>
          <a:p>
            <a:r>
              <a:rPr lang="en-US" sz="1800" dirty="0">
                <a:solidFill>
                  <a:srgbClr val="000000"/>
                </a:solidFill>
              </a:rPr>
              <a:t>Participants are automatically muted with webcams off.</a:t>
            </a:r>
          </a:p>
          <a:p>
            <a:endParaRPr lang="en-US" sz="1800" dirty="0">
              <a:solidFill>
                <a:srgbClr val="000000"/>
              </a:solidFill>
            </a:endParaRPr>
          </a:p>
          <a:p>
            <a:r>
              <a:rPr lang="en-US" sz="1800" dirty="0">
                <a:solidFill>
                  <a:srgbClr val="000000"/>
                </a:solidFill>
              </a:rPr>
              <a:t>Problems? Email Dee at </a:t>
            </a:r>
            <a:r>
              <a:rPr lang="en-US" sz="1800" dirty="0">
                <a:solidFill>
                  <a:srgbClr val="000000"/>
                </a:solidFill>
                <a:hlinkClick r:id="rId2"/>
              </a:rPr>
              <a:t>Deirdre.Logan@umassmed.edu</a:t>
            </a:r>
            <a:r>
              <a:rPr lang="en-US" sz="1800" dirty="0">
                <a:solidFill>
                  <a:srgbClr val="000000"/>
                </a:solidFill>
              </a:rPr>
              <a:t>.</a:t>
            </a:r>
          </a:p>
          <a:p>
            <a:endParaRPr lang="en-US" sz="1800" dirty="0">
              <a:solidFill>
                <a:srgbClr val="000000"/>
              </a:solidFill>
            </a:endParaRPr>
          </a:p>
        </p:txBody>
      </p:sp>
    </p:spTree>
    <p:extLst>
      <p:ext uri="{BB962C8B-B14F-4D97-AF65-F5344CB8AC3E}">
        <p14:creationId xmlns:p14="http://schemas.microsoft.com/office/powerpoint/2010/main" val="23545796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pattFill prst="pct20">
          <a:fgClr>
            <a:schemeClr val="accent3"/>
          </a:fgClr>
          <a:bgClr>
            <a:schemeClr val="bg1"/>
          </a:bgClr>
        </a:patt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E8151B-BE91-4A57-A790-DDC3126DBD48}"/>
              </a:ext>
            </a:extLst>
          </p:cNvPr>
          <p:cNvSpPr>
            <a:spLocks noGrp="1"/>
          </p:cNvSpPr>
          <p:nvPr>
            <p:ph type="title"/>
          </p:nvPr>
        </p:nvSpPr>
        <p:spPr/>
        <p:txBody>
          <a:bodyPr/>
          <a:lstStyle/>
          <a:p>
            <a:r>
              <a:rPr lang="en-US" dirty="0">
                <a:solidFill>
                  <a:schemeClr val="accent1"/>
                </a:solidFill>
              </a:rPr>
              <a:t>Pilot Randomized Controlled Trial</a:t>
            </a:r>
          </a:p>
        </p:txBody>
      </p:sp>
      <p:sp>
        <p:nvSpPr>
          <p:cNvPr id="5" name="Text Placeholder 4">
            <a:extLst>
              <a:ext uri="{FF2B5EF4-FFF2-40B4-BE49-F238E27FC236}">
                <a16:creationId xmlns:a16="http://schemas.microsoft.com/office/drawing/2014/main" id="{D2813C7B-0779-4AEE-8142-54F535233C35}"/>
              </a:ext>
            </a:extLst>
          </p:cNvPr>
          <p:cNvSpPr>
            <a:spLocks noGrp="1"/>
          </p:cNvSpPr>
          <p:nvPr>
            <p:ph type="body" idx="1"/>
          </p:nvPr>
        </p:nvSpPr>
        <p:spPr/>
        <p:txBody>
          <a:bodyPr/>
          <a:lstStyle/>
          <a:p>
            <a:r>
              <a:rPr lang="en-US" b="1" dirty="0">
                <a:solidFill>
                  <a:schemeClr val="accent3">
                    <a:lumMod val="50000"/>
                  </a:schemeClr>
                </a:solidFill>
              </a:rPr>
              <a:t>Methods</a:t>
            </a:r>
          </a:p>
        </p:txBody>
      </p:sp>
    </p:spTree>
    <p:extLst>
      <p:ext uri="{BB962C8B-B14F-4D97-AF65-F5344CB8AC3E}">
        <p14:creationId xmlns:p14="http://schemas.microsoft.com/office/powerpoint/2010/main" val="2507662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6599A8-D21C-4FFB-9967-A5402A124F4D}"/>
              </a:ext>
            </a:extLst>
          </p:cNvPr>
          <p:cNvSpPr>
            <a:spLocks noGrp="1"/>
          </p:cNvSpPr>
          <p:nvPr>
            <p:ph type="title"/>
          </p:nvPr>
        </p:nvSpPr>
        <p:spPr>
          <a:xfrm>
            <a:off x="457200" y="892903"/>
            <a:ext cx="2139696" cy="1257464"/>
          </a:xfrm>
        </p:spPr>
        <p:txBody>
          <a:bodyPr anchor="b">
            <a:normAutofit/>
          </a:bodyPr>
          <a:lstStyle/>
          <a:p>
            <a:r>
              <a:rPr lang="en-US" sz="3200" dirty="0"/>
              <a:t>Study Setting</a:t>
            </a:r>
          </a:p>
        </p:txBody>
      </p:sp>
      <p:pic>
        <p:nvPicPr>
          <p:cNvPr id="8" name="Picture 7">
            <a:extLst>
              <a:ext uri="{FF2B5EF4-FFF2-40B4-BE49-F238E27FC236}">
                <a16:creationId xmlns:a16="http://schemas.microsoft.com/office/drawing/2014/main" id="{10C4F97C-4B88-457F-84EB-EC406B3E291E}"/>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1" y="2150367"/>
            <a:ext cx="2144600" cy="1431033"/>
          </a:xfrm>
          <a:prstGeom prst="rect">
            <a:avLst/>
          </a:prstGeom>
        </p:spPr>
      </p:pic>
      <p:sp>
        <p:nvSpPr>
          <p:cNvPr id="2" name="Content Placeholder 1">
            <a:extLst>
              <a:ext uri="{FF2B5EF4-FFF2-40B4-BE49-F238E27FC236}">
                <a16:creationId xmlns:a16="http://schemas.microsoft.com/office/drawing/2014/main" id="{3E6C0DB9-46D2-4CB4-875B-B3DB8951867B}"/>
              </a:ext>
            </a:extLst>
          </p:cNvPr>
          <p:cNvSpPr>
            <a:spLocks noGrp="1"/>
          </p:cNvSpPr>
          <p:nvPr>
            <p:ph idx="1"/>
          </p:nvPr>
        </p:nvSpPr>
        <p:spPr/>
        <p:txBody>
          <a:bodyPr>
            <a:normAutofit fontScale="92500" lnSpcReduction="20000"/>
          </a:bodyPr>
          <a:lstStyle/>
          <a:p>
            <a:pPr lvl="0"/>
            <a:r>
              <a:rPr lang="en-US" dirty="0"/>
              <a:t>Large private university</a:t>
            </a:r>
          </a:p>
          <a:p>
            <a:pPr lvl="1"/>
            <a:r>
              <a:rPr lang="en-US" dirty="0"/>
              <a:t>Northeast</a:t>
            </a:r>
          </a:p>
          <a:p>
            <a:pPr lvl="1"/>
            <a:r>
              <a:rPr lang="en-US" dirty="0"/>
              <a:t>18,000 undergraduates</a:t>
            </a:r>
          </a:p>
          <a:p>
            <a:pPr lvl="1"/>
            <a:r>
              <a:rPr lang="en-US" dirty="0"/>
              <a:t>73% live in dorms</a:t>
            </a:r>
          </a:p>
          <a:p>
            <a:pPr lvl="1"/>
            <a:r>
              <a:rPr lang="en-US" dirty="0"/>
              <a:t>25% admissions acceptance rate</a:t>
            </a:r>
          </a:p>
          <a:p>
            <a:pPr lvl="1"/>
            <a:r>
              <a:rPr lang="en-US" dirty="0"/>
              <a:t>98% full time Students</a:t>
            </a:r>
          </a:p>
          <a:p>
            <a:pPr lvl="1"/>
            <a:r>
              <a:rPr lang="en-US" dirty="0"/>
              <a:t>Diversity</a:t>
            </a:r>
          </a:p>
          <a:p>
            <a:pPr lvl="2"/>
            <a:r>
              <a:rPr lang="en-US" dirty="0"/>
              <a:t>40% White</a:t>
            </a:r>
          </a:p>
          <a:p>
            <a:pPr lvl="2"/>
            <a:r>
              <a:rPr lang="en-US" dirty="0"/>
              <a:t>14% Asian</a:t>
            </a:r>
          </a:p>
          <a:p>
            <a:pPr lvl="2"/>
            <a:r>
              <a:rPr lang="en-US" dirty="0"/>
              <a:t>10% </a:t>
            </a:r>
            <a:r>
              <a:rPr lang="en-US" dirty="0" err="1"/>
              <a:t>LatinX</a:t>
            </a:r>
            <a:endParaRPr lang="en-US" dirty="0"/>
          </a:p>
          <a:p>
            <a:pPr lvl="2"/>
            <a:r>
              <a:rPr lang="en-US" dirty="0"/>
              <a:t>&lt;5% Black</a:t>
            </a:r>
          </a:p>
          <a:p>
            <a:pPr lvl="2"/>
            <a:r>
              <a:rPr lang="en-US" dirty="0"/>
              <a:t>21% International</a:t>
            </a:r>
          </a:p>
          <a:p>
            <a:pPr lvl="0"/>
            <a:r>
              <a:rPr lang="en-US" dirty="0"/>
              <a:t>Recruited Academic Years ’18-19 and ‘19-’20 </a:t>
            </a:r>
          </a:p>
          <a:p>
            <a:pPr lvl="0"/>
            <a:endParaRPr lang="en-US" dirty="0"/>
          </a:p>
        </p:txBody>
      </p:sp>
    </p:spTree>
    <p:extLst>
      <p:ext uri="{BB962C8B-B14F-4D97-AF65-F5344CB8AC3E}">
        <p14:creationId xmlns:p14="http://schemas.microsoft.com/office/powerpoint/2010/main" val="4294110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C33CF-DF75-4C20-AA8B-E1ABC1A970E0}"/>
              </a:ext>
            </a:extLst>
          </p:cNvPr>
          <p:cNvSpPr>
            <a:spLocks noGrp="1"/>
          </p:cNvSpPr>
          <p:nvPr>
            <p:ph type="title"/>
          </p:nvPr>
        </p:nvSpPr>
        <p:spPr>
          <a:xfrm>
            <a:off x="457200" y="892903"/>
            <a:ext cx="2139696" cy="1257464"/>
          </a:xfrm>
        </p:spPr>
        <p:txBody>
          <a:bodyPr anchor="b">
            <a:normAutofit/>
          </a:bodyPr>
          <a:lstStyle/>
          <a:p>
            <a:r>
              <a:rPr lang="en-US" dirty="0"/>
              <a:t>Participant Criteria</a:t>
            </a:r>
          </a:p>
        </p:txBody>
      </p:sp>
      <p:pic>
        <p:nvPicPr>
          <p:cNvPr id="3" name="Picture 2">
            <a:extLst>
              <a:ext uri="{FF2B5EF4-FFF2-40B4-BE49-F238E27FC236}">
                <a16:creationId xmlns:a16="http://schemas.microsoft.com/office/drawing/2014/main" id="{1D27A828-FA39-460E-820F-9CD27454ABA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6200" y="2286000"/>
            <a:ext cx="2619375" cy="1743075"/>
          </a:xfrm>
          <a:prstGeom prst="rect">
            <a:avLst/>
          </a:prstGeom>
        </p:spPr>
      </p:pic>
      <p:sp>
        <p:nvSpPr>
          <p:cNvPr id="4" name="Content Placeholder 3">
            <a:extLst>
              <a:ext uri="{FF2B5EF4-FFF2-40B4-BE49-F238E27FC236}">
                <a16:creationId xmlns:a16="http://schemas.microsoft.com/office/drawing/2014/main" id="{A8EBF094-8388-456E-9E69-DDF97060D36C}"/>
              </a:ext>
            </a:extLst>
          </p:cNvPr>
          <p:cNvSpPr>
            <a:spLocks noGrp="1"/>
          </p:cNvSpPr>
          <p:nvPr>
            <p:ph idx="1"/>
          </p:nvPr>
        </p:nvSpPr>
        <p:spPr/>
        <p:txBody>
          <a:bodyPr/>
          <a:lstStyle/>
          <a:p>
            <a:pPr lvl="0"/>
            <a:endParaRPr lang="en-US" dirty="0"/>
          </a:p>
          <a:p>
            <a:pPr lvl="1"/>
            <a:r>
              <a:rPr lang="en-US" dirty="0"/>
              <a:t>18-25 years old</a:t>
            </a:r>
          </a:p>
          <a:p>
            <a:pPr lvl="1"/>
            <a:r>
              <a:rPr lang="en-US" dirty="0"/>
              <a:t>Freshman/Sophomore at the University</a:t>
            </a:r>
          </a:p>
          <a:p>
            <a:pPr lvl="1"/>
            <a:r>
              <a:rPr lang="en-US" dirty="0"/>
              <a:t>Mental health condition</a:t>
            </a:r>
          </a:p>
          <a:p>
            <a:pPr lvl="1"/>
            <a:r>
              <a:rPr lang="en-US" dirty="0"/>
              <a:t>Academic impairment</a:t>
            </a:r>
          </a:p>
        </p:txBody>
      </p:sp>
    </p:spTree>
    <p:extLst>
      <p:ext uri="{BB962C8B-B14F-4D97-AF65-F5344CB8AC3E}">
        <p14:creationId xmlns:p14="http://schemas.microsoft.com/office/powerpoint/2010/main" val="772789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CE2F52-A93D-4263-B11E-5DEDBCBE3A42}"/>
              </a:ext>
            </a:extLst>
          </p:cNvPr>
          <p:cNvSpPr>
            <a:spLocks noGrp="1"/>
          </p:cNvSpPr>
          <p:nvPr>
            <p:ph type="title"/>
          </p:nvPr>
        </p:nvSpPr>
        <p:spPr/>
        <p:txBody>
          <a:bodyPr anchor="ctr">
            <a:normAutofit/>
          </a:bodyPr>
          <a:lstStyle/>
          <a:p>
            <a:r>
              <a:rPr lang="en-US" sz="3200" dirty="0"/>
              <a:t>Eligibility Screening</a:t>
            </a:r>
          </a:p>
        </p:txBody>
      </p:sp>
      <p:sp>
        <p:nvSpPr>
          <p:cNvPr id="2" name="Content Placeholder 1">
            <a:extLst>
              <a:ext uri="{FF2B5EF4-FFF2-40B4-BE49-F238E27FC236}">
                <a16:creationId xmlns:a16="http://schemas.microsoft.com/office/drawing/2014/main" id="{1E19B467-E927-40B4-888D-088ECE2C6FC5}"/>
              </a:ext>
            </a:extLst>
          </p:cNvPr>
          <p:cNvSpPr>
            <a:spLocks noGrp="1"/>
          </p:cNvSpPr>
          <p:nvPr>
            <p:ph idx="1"/>
          </p:nvPr>
        </p:nvSpPr>
        <p:spPr/>
        <p:txBody>
          <a:bodyPr>
            <a:normAutofit/>
          </a:bodyPr>
          <a:lstStyle/>
          <a:p>
            <a:pPr lvl="0"/>
            <a:r>
              <a:rPr lang="en-US" sz="2400" dirty="0"/>
              <a:t>Recruitment flyers link to a brief initial screening web survey for student status at the University &amp; self-report mental health condition; </a:t>
            </a:r>
          </a:p>
          <a:p>
            <a:pPr lvl="0"/>
            <a:r>
              <a:rPr lang="en-US" sz="2400" dirty="0"/>
              <a:t>Final screening; research team member interview or self-administered web survey</a:t>
            </a:r>
          </a:p>
          <a:p>
            <a:pPr lvl="1"/>
            <a:r>
              <a:rPr lang="en-US" sz="2000" dirty="0"/>
              <a:t>K-6 (Kessler et al., 2003) identifies likely serious mental illness/clinical need </a:t>
            </a:r>
          </a:p>
          <a:p>
            <a:pPr lvl="1"/>
            <a:r>
              <a:rPr lang="en-US" sz="2000" dirty="0"/>
              <a:t>Questionnaire about recent history of educational barriers caused by MH condition</a:t>
            </a:r>
          </a:p>
          <a:p>
            <a:pPr lvl="1"/>
            <a:r>
              <a:rPr lang="en-US" sz="2000" dirty="0"/>
              <a:t>Eligible  =  Combination of positive K6 (score </a:t>
            </a:r>
            <a:r>
              <a:rPr lang="en-US" sz="2000" u="sng" dirty="0"/>
              <a:t>&gt;</a:t>
            </a:r>
            <a:r>
              <a:rPr lang="en-US" sz="2000" dirty="0"/>
              <a:t>5) and barriers</a:t>
            </a:r>
          </a:p>
        </p:txBody>
      </p:sp>
      <p:sp>
        <p:nvSpPr>
          <p:cNvPr id="6" name="Rectangle 5">
            <a:extLst>
              <a:ext uri="{FF2B5EF4-FFF2-40B4-BE49-F238E27FC236}">
                <a16:creationId xmlns:a16="http://schemas.microsoft.com/office/drawing/2014/main" id="{DA90586F-0E03-4416-A420-B7C64AD8B4D2}"/>
              </a:ext>
              <a:ext uri="{C183D7F6-B498-43B3-948B-1728B52AA6E4}">
                <adec:decorative xmlns:adec="http://schemas.microsoft.com/office/drawing/2017/decorative" val="1"/>
              </a:ext>
            </a:extLst>
          </p:cNvPr>
          <p:cNvSpPr/>
          <p:nvPr/>
        </p:nvSpPr>
        <p:spPr>
          <a:xfrm>
            <a:off x="1828800" y="3581400"/>
            <a:ext cx="9144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890C46E-4EBB-4348-8CE1-41E2D0ADA8DA}"/>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3911" y="2353658"/>
            <a:ext cx="2790807" cy="2667000"/>
          </a:xfrm>
          <a:prstGeom prst="rect">
            <a:avLst/>
          </a:prstGeom>
        </p:spPr>
      </p:pic>
    </p:spTree>
    <p:extLst>
      <p:ext uri="{BB962C8B-B14F-4D97-AF65-F5344CB8AC3E}">
        <p14:creationId xmlns:p14="http://schemas.microsoft.com/office/powerpoint/2010/main" val="4179138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46538" y="5867400"/>
            <a:ext cx="597462" cy="367949"/>
          </a:xfrm>
        </p:spPr>
        <p:txBody>
          <a:bodyPr vert="horz" lIns="68580" tIns="34290" rIns="68580" bIns="8100" rtlCol="0" anchor="b">
            <a:normAutofit/>
          </a:bodyPr>
          <a:lstStyle/>
          <a:p>
            <a:pPr defTabSz="342900">
              <a:spcAft>
                <a:spcPts val="450"/>
              </a:spcAft>
              <a:defRPr/>
            </a:pPr>
            <a:fld id="{D2E57653-3E58-4892-A7ED-712530ACC680}" type="slidenum">
              <a:rPr lang="en-US" sz="1500" dirty="0">
                <a:solidFill>
                  <a:srgbClr val="1C6294"/>
                </a:solidFill>
                <a:latin typeface="Century Gothic" panose="020B0502020202020204"/>
              </a:rPr>
              <a:pPr defTabSz="342900">
                <a:spcAft>
                  <a:spcPts val="450"/>
                </a:spcAft>
                <a:defRPr/>
              </a:pPr>
              <a:t>24</a:t>
            </a:fld>
            <a:endParaRPr lang="en-US" sz="1500" dirty="0">
              <a:solidFill>
                <a:srgbClr val="1C6294"/>
              </a:solidFill>
              <a:latin typeface="Century Gothic" panose="020B0502020202020204"/>
            </a:endParaRPr>
          </a:p>
        </p:txBody>
      </p:sp>
      <p:sp>
        <p:nvSpPr>
          <p:cNvPr id="2" name="Title 1"/>
          <p:cNvSpPr>
            <a:spLocks noGrp="1"/>
          </p:cNvSpPr>
          <p:nvPr>
            <p:ph type="title" idx="4294967295"/>
          </p:nvPr>
        </p:nvSpPr>
        <p:spPr>
          <a:xfrm>
            <a:off x="1612060" y="117273"/>
            <a:ext cx="6343650" cy="632222"/>
          </a:xfrm>
        </p:spPr>
        <p:txBody>
          <a:bodyPr vert="horz" lIns="68580" tIns="34290" rIns="68580" bIns="34290" rtlCol="0" anchor="ctr">
            <a:normAutofit/>
          </a:bodyPr>
          <a:lstStyle/>
          <a:p>
            <a:r>
              <a:rPr lang="en-US" sz="3150" dirty="0"/>
              <a:t>Consort Diagram - Recruitment</a:t>
            </a:r>
            <a:endParaRPr lang="en-US" sz="2100" dirty="0"/>
          </a:p>
        </p:txBody>
      </p:sp>
      <p:grpSp>
        <p:nvGrpSpPr>
          <p:cNvPr id="3" name="Group 2" descr="Diagram of recruitment data: 72 were eligible and randomized">
            <a:extLst>
              <a:ext uri="{FF2B5EF4-FFF2-40B4-BE49-F238E27FC236}">
                <a16:creationId xmlns:a16="http://schemas.microsoft.com/office/drawing/2014/main" id="{2AE20DF4-425A-4F67-818C-9389F98ED3C8}"/>
              </a:ext>
            </a:extLst>
          </p:cNvPr>
          <p:cNvGrpSpPr/>
          <p:nvPr/>
        </p:nvGrpSpPr>
        <p:grpSpPr>
          <a:xfrm>
            <a:off x="457201" y="914400"/>
            <a:ext cx="7934306" cy="4136886"/>
            <a:chOff x="457201" y="914400"/>
            <a:chExt cx="7934306" cy="4136886"/>
          </a:xfrm>
        </p:grpSpPr>
        <p:sp>
          <p:nvSpPr>
            <p:cNvPr id="13" name="TextBox 12">
              <a:extLst>
                <a:ext uri="{FF2B5EF4-FFF2-40B4-BE49-F238E27FC236}">
                  <a16:creationId xmlns:a16="http://schemas.microsoft.com/office/drawing/2014/main" id="{DE59548A-BC29-4053-9550-8C00E9A59292}"/>
                </a:ext>
              </a:extLst>
            </p:cNvPr>
            <p:cNvSpPr txBox="1"/>
            <p:nvPr/>
          </p:nvSpPr>
          <p:spPr>
            <a:xfrm>
              <a:off x="457201" y="1675257"/>
              <a:ext cx="2496126" cy="229743"/>
            </a:xfrm>
            <a:prstGeom prst="rect">
              <a:avLst/>
            </a:prstGeom>
            <a:solidFill>
              <a:srgbClr val="0070C0"/>
            </a:solidFill>
            <a:ln>
              <a:solidFill>
                <a:schemeClr val="accent1"/>
              </a:solidFill>
            </a:ln>
          </p:spPr>
          <p:txBody>
            <a:bodyPr wrap="square" rtlCol="0">
              <a:spAutoFit/>
            </a:bodyPr>
            <a:lstStyle/>
            <a:p>
              <a:pPr algn="ctr">
                <a:lnSpc>
                  <a:spcPct val="107000"/>
                </a:lnSpc>
              </a:pPr>
              <a:r>
                <a:rPr lang="en-US" sz="900" b="1"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Did  Not Complete Initial Screening = 29</a:t>
              </a:r>
            </a:p>
          </p:txBody>
        </p:sp>
        <p:sp>
          <p:nvSpPr>
            <p:cNvPr id="15" name="TextBox 14">
              <a:extLst>
                <a:ext uri="{FF2B5EF4-FFF2-40B4-BE49-F238E27FC236}">
                  <a16:creationId xmlns:a16="http://schemas.microsoft.com/office/drawing/2014/main" id="{83A9811D-4EF3-46B2-9848-2C6DA70ECEE1}"/>
                </a:ext>
              </a:extLst>
            </p:cNvPr>
            <p:cNvSpPr txBox="1"/>
            <p:nvPr/>
          </p:nvSpPr>
          <p:spPr>
            <a:xfrm>
              <a:off x="6455183" y="2532669"/>
              <a:ext cx="1936324" cy="822469"/>
            </a:xfrm>
            <a:prstGeom prst="rect">
              <a:avLst/>
            </a:prstGeom>
            <a:solidFill>
              <a:srgbClr val="0070C4"/>
            </a:solidFill>
            <a:ln>
              <a:solidFill>
                <a:schemeClr val="accent1"/>
              </a:solidFill>
            </a:ln>
          </p:spPr>
          <p:txBody>
            <a:bodyPr wrap="square" rtlCol="0">
              <a:spAutoFit/>
            </a:bodyPr>
            <a:lstStyle/>
            <a:p>
              <a:pPr algn="ctr">
                <a:lnSpc>
                  <a:spcPct val="107000"/>
                </a:lnSpc>
              </a:pPr>
              <a:r>
                <a:rPr lang="en-US" sz="900" b="1"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Not Eligible = 36</a:t>
              </a:r>
            </a:p>
            <a:p>
              <a:pPr marL="84535">
                <a:lnSpc>
                  <a:spcPct val="107000"/>
                </a:lnSpc>
              </a:pPr>
              <a:r>
                <a:rPr lang="en-US" sz="900" b="1"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No mental health  = 5</a:t>
              </a:r>
            </a:p>
            <a:p>
              <a:pPr marL="84535">
                <a:lnSpc>
                  <a:spcPct val="107000"/>
                </a:lnSpc>
              </a:pPr>
              <a:r>
                <a:rPr lang="en-US" sz="900" b="1"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Not  age 18-25 = 1</a:t>
              </a:r>
            </a:p>
            <a:p>
              <a:pPr marL="84535">
                <a:lnSpc>
                  <a:spcPct val="107000"/>
                </a:lnSpc>
              </a:pPr>
              <a:r>
                <a:rPr lang="en-US" sz="900" b="1"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Insufficient enrollment = 4</a:t>
              </a:r>
            </a:p>
            <a:p>
              <a:pPr marL="84535">
                <a:lnSpc>
                  <a:spcPct val="107000"/>
                </a:lnSpc>
              </a:pPr>
              <a:r>
                <a:rPr lang="en-US" sz="900" b="1"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Not enrolled at University = 26</a:t>
              </a:r>
            </a:p>
          </p:txBody>
        </p:sp>
        <p:sp>
          <p:nvSpPr>
            <p:cNvPr id="19" name="Freeform: Shape 18">
              <a:extLst>
                <a:ext uri="{FF2B5EF4-FFF2-40B4-BE49-F238E27FC236}">
                  <a16:creationId xmlns:a16="http://schemas.microsoft.com/office/drawing/2014/main" id="{FF49E830-6904-4B74-AF87-A4F625421C23}"/>
                </a:ext>
              </a:extLst>
            </p:cNvPr>
            <p:cNvSpPr/>
            <p:nvPr/>
          </p:nvSpPr>
          <p:spPr>
            <a:xfrm>
              <a:off x="3581401" y="914400"/>
              <a:ext cx="2285999" cy="663872"/>
            </a:xfrm>
            <a:custGeom>
              <a:avLst/>
              <a:gdLst>
                <a:gd name="connsiteX0" fmla="*/ 0 w 1656810"/>
                <a:gd name="connsiteY0" fmla="*/ 0 h 828405"/>
                <a:gd name="connsiteX1" fmla="*/ 1656810 w 1656810"/>
                <a:gd name="connsiteY1" fmla="*/ 0 h 828405"/>
                <a:gd name="connsiteX2" fmla="*/ 1656810 w 1656810"/>
                <a:gd name="connsiteY2" fmla="*/ 828405 h 828405"/>
                <a:gd name="connsiteX3" fmla="*/ 0 w 1656810"/>
                <a:gd name="connsiteY3" fmla="*/ 828405 h 828405"/>
                <a:gd name="connsiteX4" fmla="*/ 0 w 1656810"/>
                <a:gd name="connsiteY4" fmla="*/ 0 h 828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810" h="828405">
                  <a:moveTo>
                    <a:pt x="0" y="0"/>
                  </a:moveTo>
                  <a:lnTo>
                    <a:pt x="1656810" y="0"/>
                  </a:lnTo>
                  <a:lnTo>
                    <a:pt x="1656810" y="828405"/>
                  </a:lnTo>
                  <a:lnTo>
                    <a:pt x="0" y="82840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algn="ctr" defTabSz="533400">
                <a:lnSpc>
                  <a:spcPct val="90000"/>
                </a:lnSpc>
                <a:spcAft>
                  <a:spcPct val="35000"/>
                </a:spcAft>
              </a:pPr>
              <a:r>
                <a:rPr lang="en-US" sz="1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Initiated preliminary screen  =  190</a:t>
              </a:r>
            </a:p>
          </p:txBody>
        </p:sp>
        <p:sp>
          <p:nvSpPr>
            <p:cNvPr id="21" name="Freeform: Shape 20">
              <a:extLst>
                <a:ext uri="{FF2B5EF4-FFF2-40B4-BE49-F238E27FC236}">
                  <a16:creationId xmlns:a16="http://schemas.microsoft.com/office/drawing/2014/main" id="{668DCF74-6FA9-4361-A672-723079C65921}"/>
                </a:ext>
              </a:extLst>
            </p:cNvPr>
            <p:cNvSpPr/>
            <p:nvPr/>
          </p:nvSpPr>
          <p:spPr>
            <a:xfrm>
              <a:off x="3897541" y="1977393"/>
              <a:ext cx="1526540" cy="753365"/>
            </a:xfrm>
            <a:custGeom>
              <a:avLst/>
              <a:gdLst>
                <a:gd name="connsiteX0" fmla="*/ 0 w 1656810"/>
                <a:gd name="connsiteY0" fmla="*/ 0 h 828405"/>
                <a:gd name="connsiteX1" fmla="*/ 1656810 w 1656810"/>
                <a:gd name="connsiteY1" fmla="*/ 0 h 828405"/>
                <a:gd name="connsiteX2" fmla="*/ 1656810 w 1656810"/>
                <a:gd name="connsiteY2" fmla="*/ 828405 h 828405"/>
                <a:gd name="connsiteX3" fmla="*/ 0 w 1656810"/>
                <a:gd name="connsiteY3" fmla="*/ 828405 h 828405"/>
                <a:gd name="connsiteX4" fmla="*/ 0 w 1656810"/>
                <a:gd name="connsiteY4" fmla="*/ 0 h 828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810" h="828405">
                  <a:moveTo>
                    <a:pt x="0" y="0"/>
                  </a:moveTo>
                  <a:lnTo>
                    <a:pt x="1656810" y="0"/>
                  </a:lnTo>
                  <a:lnTo>
                    <a:pt x="1656810" y="828405"/>
                  </a:lnTo>
                  <a:lnTo>
                    <a:pt x="0" y="828405"/>
                  </a:lnTo>
                  <a:lnTo>
                    <a:pt x="0" y="0"/>
                  </a:lnTo>
                  <a:close/>
                </a:path>
              </a:pathLst>
            </a:custGeom>
            <a:solidFill>
              <a:schemeClr val="tx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algn="ctr" defTabSz="533400">
                <a:lnSpc>
                  <a:spcPct val="90000"/>
                </a:lnSpc>
                <a:spcAft>
                  <a:spcPct val="35000"/>
                </a:spcAft>
              </a:pPr>
              <a:r>
                <a:rPr lang="en-US" sz="1200" b="1" dirty="0">
                  <a:latin typeface="Arial" panose="020B0604020202020204" pitchFamily="34" charset="0"/>
                  <a:cs typeface="Arial" panose="020B0604020202020204" pitchFamily="34" charset="0"/>
                </a:rPr>
                <a:t>Completed preliminary screen  =  161</a:t>
              </a:r>
            </a:p>
          </p:txBody>
        </p:sp>
        <p:sp>
          <p:nvSpPr>
            <p:cNvPr id="23" name="Freeform: Shape 22">
              <a:extLst>
                <a:ext uri="{FF2B5EF4-FFF2-40B4-BE49-F238E27FC236}">
                  <a16:creationId xmlns:a16="http://schemas.microsoft.com/office/drawing/2014/main" id="{1DC3461E-8D8D-4369-AB8B-3088D25E3527}"/>
                </a:ext>
              </a:extLst>
            </p:cNvPr>
            <p:cNvSpPr/>
            <p:nvPr/>
          </p:nvSpPr>
          <p:spPr>
            <a:xfrm>
              <a:off x="3897540" y="3115499"/>
              <a:ext cx="1526540" cy="753364"/>
            </a:xfrm>
            <a:custGeom>
              <a:avLst/>
              <a:gdLst>
                <a:gd name="connsiteX0" fmla="*/ 0 w 1656810"/>
                <a:gd name="connsiteY0" fmla="*/ 0 h 828405"/>
                <a:gd name="connsiteX1" fmla="*/ 1656810 w 1656810"/>
                <a:gd name="connsiteY1" fmla="*/ 0 h 828405"/>
                <a:gd name="connsiteX2" fmla="*/ 1656810 w 1656810"/>
                <a:gd name="connsiteY2" fmla="*/ 828405 h 828405"/>
                <a:gd name="connsiteX3" fmla="*/ 0 w 1656810"/>
                <a:gd name="connsiteY3" fmla="*/ 828405 h 828405"/>
                <a:gd name="connsiteX4" fmla="*/ 0 w 1656810"/>
                <a:gd name="connsiteY4" fmla="*/ 0 h 828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810" h="828405">
                  <a:moveTo>
                    <a:pt x="0" y="0"/>
                  </a:moveTo>
                  <a:lnTo>
                    <a:pt x="1656810" y="0"/>
                  </a:lnTo>
                  <a:lnTo>
                    <a:pt x="1656810" y="828405"/>
                  </a:lnTo>
                  <a:lnTo>
                    <a:pt x="0" y="828405"/>
                  </a:lnTo>
                  <a:lnTo>
                    <a:pt x="0" y="0"/>
                  </a:lnTo>
                  <a:close/>
                </a:path>
              </a:pathLst>
            </a:custGeom>
            <a:solidFill>
              <a:schemeClr val="tx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algn="ctr" defTabSz="533400">
                <a:lnSpc>
                  <a:spcPct val="90000"/>
                </a:lnSpc>
                <a:spcAft>
                  <a:spcPct val="35000"/>
                </a:spcAft>
              </a:pPr>
              <a:r>
                <a:rPr lang="en-US" sz="1200" b="1" dirty="0">
                  <a:latin typeface="Arial" panose="020B0604020202020204" pitchFamily="34" charset="0"/>
                  <a:cs typeface="Arial" panose="020B0604020202020204" pitchFamily="34" charset="0"/>
                </a:rPr>
                <a:t>Completed final screening = 81</a:t>
              </a:r>
            </a:p>
          </p:txBody>
        </p:sp>
        <p:sp>
          <p:nvSpPr>
            <p:cNvPr id="26" name="Freeform: Shape 25">
              <a:extLst>
                <a:ext uri="{FF2B5EF4-FFF2-40B4-BE49-F238E27FC236}">
                  <a16:creationId xmlns:a16="http://schemas.microsoft.com/office/drawing/2014/main" id="{810A474F-EDFB-44D4-857B-BEE4EDDFC385}"/>
                </a:ext>
              </a:extLst>
            </p:cNvPr>
            <p:cNvSpPr/>
            <p:nvPr/>
          </p:nvSpPr>
          <p:spPr>
            <a:xfrm>
              <a:off x="3929185" y="4253876"/>
              <a:ext cx="1526540" cy="797410"/>
            </a:xfrm>
            <a:custGeom>
              <a:avLst/>
              <a:gdLst>
                <a:gd name="connsiteX0" fmla="*/ 0 w 1656810"/>
                <a:gd name="connsiteY0" fmla="*/ 0 h 828405"/>
                <a:gd name="connsiteX1" fmla="*/ 1656810 w 1656810"/>
                <a:gd name="connsiteY1" fmla="*/ 0 h 828405"/>
                <a:gd name="connsiteX2" fmla="*/ 1656810 w 1656810"/>
                <a:gd name="connsiteY2" fmla="*/ 828405 h 828405"/>
                <a:gd name="connsiteX3" fmla="*/ 0 w 1656810"/>
                <a:gd name="connsiteY3" fmla="*/ 828405 h 828405"/>
                <a:gd name="connsiteX4" fmla="*/ 0 w 1656810"/>
                <a:gd name="connsiteY4" fmla="*/ 0 h 828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810" h="828405">
                  <a:moveTo>
                    <a:pt x="0" y="0"/>
                  </a:moveTo>
                  <a:lnTo>
                    <a:pt x="1656810" y="0"/>
                  </a:lnTo>
                  <a:lnTo>
                    <a:pt x="1656810" y="828405"/>
                  </a:lnTo>
                  <a:lnTo>
                    <a:pt x="0" y="828405"/>
                  </a:lnTo>
                  <a:lnTo>
                    <a:pt x="0" y="0"/>
                  </a:lnTo>
                  <a:close/>
                </a:path>
              </a:pathLst>
            </a:custGeom>
            <a:solidFill>
              <a:schemeClr val="tx1">
                <a:lumMod val="50000"/>
              </a:schemeClr>
            </a:solid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620" tIns="7620" rIns="7620" bIns="7620" numCol="1" spcCol="1270" anchor="ctr" anchorCtr="0">
              <a:noAutofit/>
            </a:bodyPr>
            <a:lstStyle/>
            <a:p>
              <a:pPr algn="ctr" defTabSz="533400">
                <a:lnSpc>
                  <a:spcPct val="90000"/>
                </a:lnSpc>
                <a:spcAft>
                  <a:spcPct val="35000"/>
                </a:spcAft>
              </a:pPr>
              <a:r>
                <a:rPr lang="en-US" sz="1200" b="1" dirty="0">
                  <a:latin typeface="Arial" panose="020B0604020202020204" pitchFamily="34" charset="0"/>
                  <a:cs typeface="Arial" panose="020B0604020202020204" pitchFamily="34" charset="0"/>
                </a:rPr>
                <a:t>Eligible &amp; Randomized =  72</a:t>
              </a:r>
            </a:p>
          </p:txBody>
        </p:sp>
        <p:cxnSp>
          <p:nvCxnSpPr>
            <p:cNvPr id="5" name="Straight Arrow Connector 4">
              <a:extLst>
                <a:ext uri="{FF2B5EF4-FFF2-40B4-BE49-F238E27FC236}">
                  <a16:creationId xmlns:a16="http://schemas.microsoft.com/office/drawing/2014/main" id="{D9249ED6-C913-4C96-99E4-2B1E1BC3CE1C}"/>
                </a:ext>
              </a:extLst>
            </p:cNvPr>
            <p:cNvCxnSpPr/>
            <p:nvPr/>
          </p:nvCxnSpPr>
          <p:spPr>
            <a:xfrm>
              <a:off x="4698611" y="1578272"/>
              <a:ext cx="0" cy="399122"/>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77C8F93E-2BBC-419D-BE99-DAD4C748DBF8}"/>
                </a:ext>
              </a:extLst>
            </p:cNvPr>
            <p:cNvCxnSpPr/>
            <p:nvPr/>
          </p:nvCxnSpPr>
          <p:spPr>
            <a:xfrm flipH="1">
              <a:off x="2953328" y="1777833"/>
              <a:ext cx="1745283"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1741C4E-4B77-4372-A384-985A448CB799}"/>
                </a:ext>
              </a:extLst>
            </p:cNvPr>
            <p:cNvCxnSpPr/>
            <p:nvPr/>
          </p:nvCxnSpPr>
          <p:spPr>
            <a:xfrm>
              <a:off x="4696850" y="2705445"/>
              <a:ext cx="0" cy="399122"/>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1DE56820-61DE-4F4F-AA8C-2A1E45BEBCFC}"/>
                </a:ext>
              </a:extLst>
            </p:cNvPr>
            <p:cNvCxnSpPr>
              <a:cxnSpLocks/>
            </p:cNvCxnSpPr>
            <p:nvPr/>
          </p:nvCxnSpPr>
          <p:spPr>
            <a:xfrm>
              <a:off x="4696850" y="2869813"/>
              <a:ext cx="1745283"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C7FDF7F8-055B-4EA4-BD01-534EBD9A23FF}"/>
                </a:ext>
              </a:extLst>
            </p:cNvPr>
            <p:cNvCxnSpPr/>
            <p:nvPr/>
          </p:nvCxnSpPr>
          <p:spPr>
            <a:xfrm>
              <a:off x="4681903" y="3841989"/>
              <a:ext cx="0" cy="399122"/>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B04FB7AD-F166-4B8F-8D4B-225B542414CC}"/>
                </a:ext>
              </a:extLst>
            </p:cNvPr>
            <p:cNvCxnSpPr>
              <a:cxnSpLocks/>
            </p:cNvCxnSpPr>
            <p:nvPr/>
          </p:nvCxnSpPr>
          <p:spPr>
            <a:xfrm>
              <a:off x="4688048" y="4040950"/>
              <a:ext cx="1745283"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1EE8010-FB6F-489B-9F0A-846E69CAE7BD}"/>
                </a:ext>
              </a:extLst>
            </p:cNvPr>
            <p:cNvCxnSpPr/>
            <p:nvPr/>
          </p:nvCxnSpPr>
          <p:spPr>
            <a:xfrm flipH="1">
              <a:off x="2968231" y="2869813"/>
              <a:ext cx="1745283"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CA8340A3-CE93-4B26-8698-4B43088CEF21}"/>
                </a:ext>
              </a:extLst>
            </p:cNvPr>
            <p:cNvSpPr txBox="1"/>
            <p:nvPr/>
          </p:nvSpPr>
          <p:spPr>
            <a:xfrm>
              <a:off x="457201" y="2699254"/>
              <a:ext cx="2511030" cy="526106"/>
            </a:xfrm>
            <a:prstGeom prst="rect">
              <a:avLst/>
            </a:prstGeom>
            <a:solidFill>
              <a:srgbClr val="0070C0"/>
            </a:solidFill>
            <a:ln>
              <a:solidFill>
                <a:schemeClr val="accent1"/>
              </a:solidFill>
            </a:ln>
          </p:spPr>
          <p:txBody>
            <a:bodyPr wrap="square" rtlCol="0">
              <a:spAutoFit/>
            </a:bodyPr>
            <a:lstStyle/>
            <a:p>
              <a:pPr algn="ctr">
                <a:lnSpc>
                  <a:spcPct val="107000"/>
                </a:lnSpc>
              </a:pPr>
              <a:r>
                <a:rPr lang="en-US" sz="900" b="1"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Did not complete final screen = 44</a:t>
              </a:r>
            </a:p>
            <a:p>
              <a:pPr>
                <a:lnSpc>
                  <a:spcPct val="107000"/>
                </a:lnSpc>
              </a:pPr>
              <a:r>
                <a:rPr lang="en-US" sz="900" b="1"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Declined final screen/Not responsive = 43</a:t>
              </a:r>
            </a:p>
            <a:p>
              <a:pPr>
                <a:lnSpc>
                  <a:spcPct val="107000"/>
                </a:lnSpc>
              </a:pPr>
              <a:r>
                <a:rPr lang="en-US" sz="900" b="1"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Incomplete final screen = 1</a:t>
              </a:r>
            </a:p>
          </p:txBody>
        </p:sp>
        <p:sp>
          <p:nvSpPr>
            <p:cNvPr id="24" name="TextBox 23">
              <a:extLst>
                <a:ext uri="{FF2B5EF4-FFF2-40B4-BE49-F238E27FC236}">
                  <a16:creationId xmlns:a16="http://schemas.microsoft.com/office/drawing/2014/main" id="{925A4C60-74A9-4B15-BE31-B21EE42257E2}"/>
                </a:ext>
              </a:extLst>
            </p:cNvPr>
            <p:cNvSpPr txBox="1"/>
            <p:nvPr/>
          </p:nvSpPr>
          <p:spPr>
            <a:xfrm>
              <a:off x="6455183" y="3777896"/>
              <a:ext cx="1936324" cy="526106"/>
            </a:xfrm>
            <a:prstGeom prst="rect">
              <a:avLst/>
            </a:prstGeom>
            <a:solidFill>
              <a:srgbClr val="0070C4"/>
            </a:solidFill>
            <a:ln>
              <a:solidFill>
                <a:schemeClr val="accent1"/>
              </a:solidFill>
            </a:ln>
          </p:spPr>
          <p:txBody>
            <a:bodyPr wrap="square" rtlCol="0">
              <a:spAutoFit/>
            </a:bodyPr>
            <a:lstStyle/>
            <a:p>
              <a:pPr algn="ctr">
                <a:lnSpc>
                  <a:spcPct val="107000"/>
                </a:lnSpc>
              </a:pPr>
              <a:r>
                <a:rPr lang="en-US" sz="900" b="1"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Not Eligible = 5</a:t>
              </a:r>
            </a:p>
            <a:p>
              <a:pPr marL="84535">
                <a:lnSpc>
                  <a:spcPct val="107000"/>
                </a:lnSpc>
              </a:pPr>
              <a:r>
                <a:rPr lang="en-US" sz="900" b="1"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No mental health  = 3</a:t>
              </a:r>
            </a:p>
            <a:p>
              <a:pPr marL="84535">
                <a:lnSpc>
                  <a:spcPct val="107000"/>
                </a:lnSpc>
              </a:pPr>
              <a:r>
                <a:rPr lang="en-US" sz="900" b="1"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No educational impairment = 2</a:t>
              </a:r>
            </a:p>
          </p:txBody>
        </p:sp>
        <p:cxnSp>
          <p:nvCxnSpPr>
            <p:cNvPr id="27" name="Straight Arrow Connector 26">
              <a:extLst>
                <a:ext uri="{FF2B5EF4-FFF2-40B4-BE49-F238E27FC236}">
                  <a16:creationId xmlns:a16="http://schemas.microsoft.com/office/drawing/2014/main" id="{8AC2B27C-9014-48A7-8DC2-58AF7F3B1757}"/>
                </a:ext>
              </a:extLst>
            </p:cNvPr>
            <p:cNvCxnSpPr/>
            <p:nvPr/>
          </p:nvCxnSpPr>
          <p:spPr>
            <a:xfrm flipH="1">
              <a:off x="2979117" y="2870286"/>
              <a:ext cx="1745283"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749165B-978E-43DC-B452-B42DFC905D8E}"/>
                </a:ext>
              </a:extLst>
            </p:cNvPr>
            <p:cNvCxnSpPr/>
            <p:nvPr/>
          </p:nvCxnSpPr>
          <p:spPr>
            <a:xfrm flipH="1">
              <a:off x="2968230" y="4040950"/>
              <a:ext cx="1745283"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0706477-2DA4-4024-BF6A-E9F18E693B02}"/>
                </a:ext>
              </a:extLst>
            </p:cNvPr>
            <p:cNvSpPr txBox="1"/>
            <p:nvPr/>
          </p:nvSpPr>
          <p:spPr>
            <a:xfrm>
              <a:off x="829639" y="3926078"/>
              <a:ext cx="2138592" cy="229743"/>
            </a:xfrm>
            <a:prstGeom prst="rect">
              <a:avLst/>
            </a:prstGeom>
            <a:solidFill>
              <a:srgbClr val="0070C0"/>
            </a:solidFill>
            <a:ln>
              <a:solidFill>
                <a:schemeClr val="accent1"/>
              </a:solidFill>
            </a:ln>
          </p:spPr>
          <p:txBody>
            <a:bodyPr wrap="square" rtlCol="0">
              <a:spAutoFit/>
            </a:bodyPr>
            <a:lstStyle/>
            <a:p>
              <a:pPr algn="ctr">
                <a:lnSpc>
                  <a:spcPct val="107000"/>
                </a:lnSpc>
              </a:pPr>
              <a:r>
                <a:rPr lang="en-US" sz="900" b="1" dirty="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Eligible but declined = 4</a:t>
              </a:r>
            </a:p>
          </p:txBody>
        </p:sp>
      </p:grpSp>
    </p:spTree>
    <p:extLst>
      <p:ext uri="{BB962C8B-B14F-4D97-AF65-F5344CB8AC3E}">
        <p14:creationId xmlns:p14="http://schemas.microsoft.com/office/powerpoint/2010/main" val="14842902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CE2F52-A93D-4263-B11E-5DEDBCBE3A42}"/>
              </a:ext>
            </a:extLst>
          </p:cNvPr>
          <p:cNvSpPr>
            <a:spLocks noGrp="1"/>
          </p:cNvSpPr>
          <p:nvPr>
            <p:ph type="title"/>
          </p:nvPr>
        </p:nvSpPr>
        <p:spPr/>
        <p:txBody>
          <a:bodyPr>
            <a:normAutofit fontScale="90000"/>
          </a:bodyPr>
          <a:lstStyle/>
          <a:p>
            <a:r>
              <a:rPr lang="en-US" dirty="0"/>
              <a:t>Eligibility Screening Results for the Sample (N = 72)</a:t>
            </a:r>
          </a:p>
        </p:txBody>
      </p:sp>
      <p:sp>
        <p:nvSpPr>
          <p:cNvPr id="5" name="Content Placeholder 4">
            <a:extLst>
              <a:ext uri="{FF2B5EF4-FFF2-40B4-BE49-F238E27FC236}">
                <a16:creationId xmlns:a16="http://schemas.microsoft.com/office/drawing/2014/main" id="{144B81FE-EDA5-420B-89DF-E3CE527D2907}"/>
              </a:ext>
            </a:extLst>
          </p:cNvPr>
          <p:cNvSpPr>
            <a:spLocks noGrp="1"/>
          </p:cNvSpPr>
          <p:nvPr>
            <p:ph idx="1"/>
          </p:nvPr>
        </p:nvSpPr>
        <p:spPr/>
        <p:txBody>
          <a:bodyPr>
            <a:normAutofit/>
          </a:bodyPr>
          <a:lstStyle/>
          <a:p>
            <a:r>
              <a:rPr lang="en-US" dirty="0"/>
              <a:t>K6 </a:t>
            </a:r>
            <a:r>
              <a:rPr lang="en-US" sz="1600" dirty="0"/>
              <a:t>– eligible score ≥5</a:t>
            </a:r>
          </a:p>
          <a:p>
            <a:pPr lvl="1"/>
            <a:r>
              <a:rPr lang="en-US" dirty="0"/>
              <a:t>Mean Score = 13.1</a:t>
            </a:r>
            <a:r>
              <a:rPr lang="en-US" u="sng" dirty="0"/>
              <a:t>+</a:t>
            </a:r>
            <a:r>
              <a:rPr lang="en-US" dirty="0"/>
              <a:t>3.9, </a:t>
            </a:r>
          </a:p>
          <a:p>
            <a:pPr lvl="1"/>
            <a:r>
              <a:rPr lang="en-US" dirty="0"/>
              <a:t>54.2% meet higher cutoff (</a:t>
            </a:r>
            <a:r>
              <a:rPr lang="en-US" u="sng" dirty="0"/>
              <a:t>&gt;</a:t>
            </a:r>
            <a:r>
              <a:rPr lang="en-US" dirty="0"/>
              <a:t>13) for likely severe mental illness</a:t>
            </a:r>
          </a:p>
          <a:p>
            <a:r>
              <a:rPr lang="en-US" dirty="0"/>
              <a:t>Educational barriers: </a:t>
            </a:r>
            <a:r>
              <a:rPr lang="en-US" sz="1800" i="1" dirty="0"/>
              <a:t>Thinking about your most recent academic year, have you had difficulty with any of the following related to your academics:</a:t>
            </a:r>
            <a:r>
              <a:rPr lang="en-US" sz="1800" dirty="0"/>
              <a:t> (e.g. managing academic stress, attending class)</a:t>
            </a:r>
          </a:p>
          <a:p>
            <a:pPr lvl="1"/>
            <a:r>
              <a:rPr lang="en-US" dirty="0"/>
              <a:t>Mean Total  =  48.5 </a:t>
            </a:r>
            <a:r>
              <a:rPr lang="en-US" u="sng" dirty="0"/>
              <a:t>+ </a:t>
            </a:r>
            <a:r>
              <a:rPr lang="en-US" dirty="0"/>
              <a:t>9.4 (possible range = 18-72)</a:t>
            </a:r>
          </a:p>
          <a:p>
            <a:pPr lvl="1"/>
            <a:r>
              <a:rPr lang="en-US" dirty="0"/>
              <a:t>Mean score per item =  2.7 (1 =  no difficulty, 2 = little difficulty, 3 =  some difficulty, 4 = a lot of difficulty)</a:t>
            </a:r>
          </a:p>
          <a:p>
            <a:pPr lvl="1"/>
            <a:r>
              <a:rPr lang="en-US" dirty="0"/>
              <a:t>Average # of items with some or a lot of difficulty = 10.5</a:t>
            </a:r>
            <a:r>
              <a:rPr lang="en-US" u="sng" dirty="0"/>
              <a:t>+</a:t>
            </a:r>
            <a:r>
              <a:rPr lang="en-US" dirty="0"/>
              <a:t>4.0 (of possible 18 items)</a:t>
            </a:r>
          </a:p>
        </p:txBody>
      </p:sp>
    </p:spTree>
    <p:extLst>
      <p:ext uri="{BB962C8B-B14F-4D97-AF65-F5344CB8AC3E}">
        <p14:creationId xmlns:p14="http://schemas.microsoft.com/office/powerpoint/2010/main" val="7165578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B4D46-6958-4293-8C82-21D06ECB4A6D}"/>
              </a:ext>
            </a:extLst>
          </p:cNvPr>
          <p:cNvSpPr>
            <a:spLocks noGrp="1"/>
          </p:cNvSpPr>
          <p:nvPr>
            <p:ph type="title"/>
          </p:nvPr>
        </p:nvSpPr>
        <p:spPr>
          <a:xfrm>
            <a:off x="457200" y="892903"/>
            <a:ext cx="2139696" cy="1257464"/>
          </a:xfrm>
        </p:spPr>
        <p:txBody>
          <a:bodyPr vert="horz" lIns="91440" tIns="45720" rIns="91440" bIns="45720" rtlCol="0" anchor="b">
            <a:normAutofit/>
          </a:bodyPr>
          <a:lstStyle/>
          <a:p>
            <a:r>
              <a:rPr lang="en-US" sz="3600" b="0" kern="1200" spc="-100" baseline="0" dirty="0">
                <a:latin typeface="+mj-lt"/>
                <a:ea typeface="+mj-ea"/>
                <a:cs typeface="+mj-cs"/>
              </a:rPr>
              <a:t>Data Collection</a:t>
            </a:r>
          </a:p>
        </p:txBody>
      </p:sp>
      <p:sp>
        <p:nvSpPr>
          <p:cNvPr id="3" name="Content Placeholder 2">
            <a:extLst>
              <a:ext uri="{FF2B5EF4-FFF2-40B4-BE49-F238E27FC236}">
                <a16:creationId xmlns:a16="http://schemas.microsoft.com/office/drawing/2014/main" id="{61C434C2-883A-4CDD-8544-80A51E28480A}"/>
              </a:ext>
            </a:extLst>
          </p:cNvPr>
          <p:cNvSpPr>
            <a:spLocks noGrp="1"/>
          </p:cNvSpPr>
          <p:nvPr>
            <p:ph idx="1"/>
          </p:nvPr>
        </p:nvSpPr>
        <p:spPr>
          <a:xfrm>
            <a:off x="2971800" y="649823"/>
            <a:ext cx="5715000" cy="5558353"/>
          </a:xfrm>
        </p:spPr>
        <p:txBody>
          <a:bodyPr>
            <a:normAutofit fontScale="92500" lnSpcReduction="20000"/>
          </a:bodyPr>
          <a:lstStyle/>
          <a:p>
            <a:pPr lvl="0"/>
            <a:r>
              <a:rPr lang="en-US" b="1" u="sng" dirty="0"/>
              <a:t>Students</a:t>
            </a:r>
            <a:r>
              <a:rPr lang="en-US" b="1" dirty="0"/>
              <a:t>: </a:t>
            </a:r>
            <a:endParaRPr lang="en-US" dirty="0"/>
          </a:p>
          <a:p>
            <a:pPr lvl="1"/>
            <a:r>
              <a:rPr lang="en-US" dirty="0"/>
              <a:t>Baseline surveys</a:t>
            </a:r>
          </a:p>
          <a:p>
            <a:pPr lvl="1"/>
            <a:r>
              <a:rPr lang="en-US" dirty="0"/>
              <a:t>End-of-semester surveys (2 semesters)</a:t>
            </a:r>
          </a:p>
          <a:p>
            <a:pPr lvl="1"/>
            <a:r>
              <a:rPr lang="en-US" dirty="0"/>
              <a:t>Transcripts</a:t>
            </a:r>
          </a:p>
          <a:p>
            <a:pPr lvl="1"/>
            <a:r>
              <a:rPr lang="en-US" dirty="0"/>
              <a:t>Peer coach assessments (each semester)</a:t>
            </a:r>
          </a:p>
          <a:p>
            <a:pPr lvl="0"/>
            <a:r>
              <a:rPr lang="en-US" b="1" u="sng" dirty="0"/>
              <a:t>Peer Coaches</a:t>
            </a:r>
            <a:r>
              <a:rPr lang="en-US" b="1" dirty="0"/>
              <a:t>: </a:t>
            </a:r>
            <a:endParaRPr lang="en-US" dirty="0"/>
          </a:p>
          <a:p>
            <a:pPr lvl="1"/>
            <a:r>
              <a:rPr lang="en-US" dirty="0"/>
              <a:t>Weekly logs of time, student goals, &amp; activities completed</a:t>
            </a:r>
          </a:p>
          <a:p>
            <a:pPr lvl="1"/>
            <a:r>
              <a:rPr lang="en-US" dirty="0"/>
              <a:t>Self-assessments (each semester)</a:t>
            </a:r>
          </a:p>
          <a:p>
            <a:pPr lvl="0"/>
            <a:r>
              <a:rPr lang="en-US" b="1" u="sng" dirty="0"/>
              <a:t>Supervisors; </a:t>
            </a:r>
            <a:endParaRPr lang="en-US" dirty="0"/>
          </a:p>
          <a:p>
            <a:pPr lvl="1"/>
            <a:r>
              <a:rPr lang="en-US" dirty="0"/>
              <a:t>Supervision notes</a:t>
            </a:r>
          </a:p>
          <a:p>
            <a:pPr lvl="0"/>
            <a:endParaRPr lang="en-US" dirty="0"/>
          </a:p>
        </p:txBody>
      </p:sp>
    </p:spTree>
    <p:extLst>
      <p:ext uri="{BB962C8B-B14F-4D97-AF65-F5344CB8AC3E}">
        <p14:creationId xmlns:p14="http://schemas.microsoft.com/office/powerpoint/2010/main" val="38050574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88C9DDA-0C38-46F9-8CCC-8846FBCC06DE}"/>
              </a:ext>
            </a:extLst>
          </p:cNvPr>
          <p:cNvSpPr>
            <a:spLocks noGrp="1"/>
          </p:cNvSpPr>
          <p:nvPr>
            <p:ph type="title"/>
          </p:nvPr>
        </p:nvSpPr>
        <p:spPr>
          <a:xfrm>
            <a:off x="509891" y="76200"/>
            <a:ext cx="8124218" cy="533400"/>
          </a:xfrm>
        </p:spPr>
        <p:txBody>
          <a:bodyPr>
            <a:normAutofit fontScale="90000"/>
          </a:bodyPr>
          <a:lstStyle/>
          <a:p>
            <a:pPr algn="ctr"/>
            <a:r>
              <a:rPr lang="en-US" dirty="0"/>
              <a:t>Measures</a:t>
            </a:r>
          </a:p>
        </p:txBody>
      </p:sp>
      <p:graphicFrame>
        <p:nvGraphicFramePr>
          <p:cNvPr id="13" name="Object 12" descr="Measures and outcomes">
            <a:extLst>
              <a:ext uri="{FF2B5EF4-FFF2-40B4-BE49-F238E27FC236}">
                <a16:creationId xmlns:a16="http://schemas.microsoft.com/office/drawing/2014/main" id="{11741ACE-EF8F-4213-A01E-9E6064A41C0C}"/>
              </a:ext>
            </a:extLst>
          </p:cNvPr>
          <p:cNvGraphicFramePr>
            <a:graphicFrameLocks noChangeAspect="1"/>
          </p:cNvGraphicFramePr>
          <p:nvPr>
            <p:extLst>
              <p:ext uri="{D42A27DB-BD31-4B8C-83A1-F6EECF244321}">
                <p14:modId xmlns:p14="http://schemas.microsoft.com/office/powerpoint/2010/main" val="1677025943"/>
              </p:ext>
            </p:extLst>
          </p:nvPr>
        </p:nvGraphicFramePr>
        <p:xfrm>
          <a:off x="942975" y="750888"/>
          <a:ext cx="7432675" cy="5803900"/>
        </p:xfrm>
        <a:graphic>
          <a:graphicData uri="http://schemas.openxmlformats.org/presentationml/2006/ole">
            <mc:AlternateContent xmlns:mc="http://schemas.openxmlformats.org/markup-compatibility/2006">
              <mc:Choice xmlns:v="urn:schemas-microsoft-com:vml" Requires="v">
                <p:oleObj name="Document" r:id="rId3" imgW="6118905" imgH="4791357" progId="Word.Document.12">
                  <p:embed/>
                </p:oleObj>
              </mc:Choice>
              <mc:Fallback>
                <p:oleObj name="Document" r:id="rId3" imgW="6118905" imgH="4791357" progId="Word.Document.12">
                  <p:embed/>
                  <p:pic>
                    <p:nvPicPr>
                      <p:cNvPr id="13" name="Object 12" descr="Measures and outcomes">
                        <a:extLst>
                          <a:ext uri="{FF2B5EF4-FFF2-40B4-BE49-F238E27FC236}">
                            <a16:creationId xmlns:a16="http://schemas.microsoft.com/office/drawing/2014/main" id="{11741ACE-EF8F-4213-A01E-9E6064A41C0C}"/>
                          </a:ext>
                        </a:extLst>
                      </p:cNvPr>
                      <p:cNvPicPr/>
                      <p:nvPr/>
                    </p:nvPicPr>
                    <p:blipFill>
                      <a:blip r:embed="rId4"/>
                      <a:stretch>
                        <a:fillRect/>
                      </a:stretch>
                    </p:blipFill>
                    <p:spPr>
                      <a:xfrm>
                        <a:off x="942975" y="750888"/>
                        <a:ext cx="7432675" cy="5803900"/>
                      </a:xfrm>
                      <a:prstGeom prst="rect">
                        <a:avLst/>
                      </a:prstGeom>
                    </p:spPr>
                  </p:pic>
                </p:oleObj>
              </mc:Fallback>
            </mc:AlternateContent>
          </a:graphicData>
        </a:graphic>
      </p:graphicFrame>
    </p:spTree>
    <p:extLst>
      <p:ext uri="{BB962C8B-B14F-4D97-AF65-F5344CB8AC3E}">
        <p14:creationId xmlns:p14="http://schemas.microsoft.com/office/powerpoint/2010/main" val="23502380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pattFill prst="pct20">
          <a:fgClr>
            <a:schemeClr val="accent3"/>
          </a:fgClr>
          <a:bgClr>
            <a:schemeClr val="bg1"/>
          </a:bgClr>
        </a:patt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E8151B-BE91-4A57-A790-DDC3126DBD48}"/>
              </a:ext>
            </a:extLst>
          </p:cNvPr>
          <p:cNvSpPr>
            <a:spLocks noGrp="1"/>
          </p:cNvSpPr>
          <p:nvPr>
            <p:ph type="title"/>
          </p:nvPr>
        </p:nvSpPr>
        <p:spPr/>
        <p:txBody>
          <a:bodyPr/>
          <a:lstStyle/>
          <a:p>
            <a:r>
              <a:rPr lang="en-US" dirty="0">
                <a:solidFill>
                  <a:schemeClr val="accent1"/>
                </a:solidFill>
              </a:rPr>
              <a:t>Pilot Randomized Controlled Trial</a:t>
            </a:r>
          </a:p>
        </p:txBody>
      </p:sp>
      <p:sp>
        <p:nvSpPr>
          <p:cNvPr id="5" name="Text Placeholder 4">
            <a:extLst>
              <a:ext uri="{FF2B5EF4-FFF2-40B4-BE49-F238E27FC236}">
                <a16:creationId xmlns:a16="http://schemas.microsoft.com/office/drawing/2014/main" id="{D2813C7B-0779-4AEE-8142-54F535233C35}"/>
              </a:ext>
            </a:extLst>
          </p:cNvPr>
          <p:cNvSpPr>
            <a:spLocks noGrp="1"/>
          </p:cNvSpPr>
          <p:nvPr>
            <p:ph type="body" idx="1"/>
          </p:nvPr>
        </p:nvSpPr>
        <p:spPr/>
        <p:txBody>
          <a:bodyPr/>
          <a:lstStyle/>
          <a:p>
            <a:r>
              <a:rPr lang="en-US" b="1" dirty="0">
                <a:solidFill>
                  <a:schemeClr val="accent3">
                    <a:lumMod val="50000"/>
                  </a:schemeClr>
                </a:solidFill>
              </a:rPr>
              <a:t>Results</a:t>
            </a:r>
          </a:p>
        </p:txBody>
      </p:sp>
    </p:spTree>
    <p:extLst>
      <p:ext uri="{BB962C8B-B14F-4D97-AF65-F5344CB8AC3E}">
        <p14:creationId xmlns:p14="http://schemas.microsoft.com/office/powerpoint/2010/main" val="15783419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CF47F8-1245-476E-B2A9-DB7B7C0A2C95}"/>
              </a:ext>
            </a:extLst>
          </p:cNvPr>
          <p:cNvSpPr>
            <a:spLocks noGrp="1"/>
          </p:cNvSpPr>
          <p:nvPr>
            <p:ph type="title"/>
          </p:nvPr>
        </p:nvSpPr>
        <p:spPr/>
        <p:txBody>
          <a:bodyPr/>
          <a:lstStyle/>
          <a:p>
            <a:r>
              <a:rPr lang="en-US" dirty="0"/>
              <a:t>Participant Characteristics (n = 71)</a:t>
            </a:r>
          </a:p>
        </p:txBody>
      </p:sp>
      <p:graphicFrame>
        <p:nvGraphicFramePr>
          <p:cNvPr id="5" name="Object 4" descr="Participant sociodemographics">
            <a:extLst>
              <a:ext uri="{FF2B5EF4-FFF2-40B4-BE49-F238E27FC236}">
                <a16:creationId xmlns:a16="http://schemas.microsoft.com/office/drawing/2014/main" id="{837B2EE1-99BC-4288-8D87-529EF984C614}"/>
              </a:ext>
            </a:extLst>
          </p:cNvPr>
          <p:cNvGraphicFramePr>
            <a:graphicFrameLocks noChangeAspect="1"/>
          </p:cNvGraphicFramePr>
          <p:nvPr>
            <p:extLst>
              <p:ext uri="{D42A27DB-BD31-4B8C-83A1-F6EECF244321}">
                <p14:modId xmlns:p14="http://schemas.microsoft.com/office/powerpoint/2010/main" val="3184672826"/>
              </p:ext>
            </p:extLst>
          </p:nvPr>
        </p:nvGraphicFramePr>
        <p:xfrm>
          <a:off x="76200" y="1716515"/>
          <a:ext cx="5464688" cy="3587323"/>
        </p:xfrm>
        <a:graphic>
          <a:graphicData uri="http://schemas.openxmlformats.org/presentationml/2006/ole">
            <mc:AlternateContent xmlns:mc="http://schemas.openxmlformats.org/markup-compatibility/2006">
              <mc:Choice xmlns:v="urn:schemas-microsoft-com:vml" Requires="v">
                <p:oleObj name="Document" r:id="rId3" imgW="5940848" imgH="3906192" progId="Word.Document.12">
                  <p:embed/>
                </p:oleObj>
              </mc:Choice>
              <mc:Fallback>
                <p:oleObj name="Document" r:id="rId3" imgW="5940848" imgH="3906192" progId="Word.Document.12">
                  <p:embed/>
                  <p:pic>
                    <p:nvPicPr>
                      <p:cNvPr id="5" name="Object 4" descr="Participant sociodemographics">
                        <a:extLst>
                          <a:ext uri="{FF2B5EF4-FFF2-40B4-BE49-F238E27FC236}">
                            <a16:creationId xmlns:a16="http://schemas.microsoft.com/office/drawing/2014/main" id="{837B2EE1-99BC-4288-8D87-529EF984C614}"/>
                          </a:ext>
                        </a:extLst>
                      </p:cNvPr>
                      <p:cNvPicPr/>
                      <p:nvPr/>
                    </p:nvPicPr>
                    <p:blipFill>
                      <a:blip r:embed="rId4"/>
                      <a:stretch>
                        <a:fillRect/>
                      </a:stretch>
                    </p:blipFill>
                    <p:spPr>
                      <a:xfrm>
                        <a:off x="76200" y="1716515"/>
                        <a:ext cx="5464688" cy="3587323"/>
                      </a:xfrm>
                      <a:prstGeom prst="rect">
                        <a:avLst/>
                      </a:prstGeom>
                    </p:spPr>
                  </p:pic>
                </p:oleObj>
              </mc:Fallback>
            </mc:AlternateContent>
          </a:graphicData>
        </a:graphic>
      </p:graphicFrame>
      <p:graphicFrame>
        <p:nvGraphicFramePr>
          <p:cNvPr id="7" name="Object 6" descr="Participants' college status ">
            <a:extLst>
              <a:ext uri="{FF2B5EF4-FFF2-40B4-BE49-F238E27FC236}">
                <a16:creationId xmlns:a16="http://schemas.microsoft.com/office/drawing/2014/main" id="{4018A421-6346-4021-8F28-8011CB77D580}"/>
              </a:ext>
            </a:extLst>
          </p:cNvPr>
          <p:cNvGraphicFramePr>
            <a:graphicFrameLocks noChangeAspect="1"/>
          </p:cNvGraphicFramePr>
          <p:nvPr>
            <p:extLst>
              <p:ext uri="{D42A27DB-BD31-4B8C-83A1-F6EECF244321}">
                <p14:modId xmlns:p14="http://schemas.microsoft.com/office/powerpoint/2010/main" val="2370799620"/>
              </p:ext>
            </p:extLst>
          </p:nvPr>
        </p:nvGraphicFramePr>
        <p:xfrm>
          <a:off x="4999822" y="1716515"/>
          <a:ext cx="6125378" cy="2939623"/>
        </p:xfrm>
        <a:graphic>
          <a:graphicData uri="http://schemas.openxmlformats.org/presentationml/2006/ole">
            <mc:AlternateContent xmlns:mc="http://schemas.openxmlformats.org/markup-compatibility/2006">
              <mc:Choice xmlns:v="urn:schemas-microsoft-com:vml" Requires="v">
                <p:oleObj name="Document" r:id="rId5" imgW="6732842" imgH="3245727" progId="Word.Document.12">
                  <p:embed/>
                </p:oleObj>
              </mc:Choice>
              <mc:Fallback>
                <p:oleObj name="Document" r:id="rId5" imgW="6732842" imgH="3245727" progId="Word.Document.12">
                  <p:embed/>
                  <p:pic>
                    <p:nvPicPr>
                      <p:cNvPr id="7" name="Object 6" descr="Participants' college status ">
                        <a:extLst>
                          <a:ext uri="{FF2B5EF4-FFF2-40B4-BE49-F238E27FC236}">
                            <a16:creationId xmlns:a16="http://schemas.microsoft.com/office/drawing/2014/main" id="{4018A421-6346-4021-8F28-8011CB77D580}"/>
                          </a:ext>
                        </a:extLst>
                      </p:cNvPr>
                      <p:cNvPicPr/>
                      <p:nvPr/>
                    </p:nvPicPr>
                    <p:blipFill>
                      <a:blip r:embed="rId6"/>
                      <a:stretch>
                        <a:fillRect/>
                      </a:stretch>
                    </p:blipFill>
                    <p:spPr>
                      <a:xfrm>
                        <a:off x="4999822" y="1716515"/>
                        <a:ext cx="6125378" cy="2939623"/>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5FFC7985-4F1F-4889-BABE-916E9DC23493}"/>
              </a:ext>
            </a:extLst>
          </p:cNvPr>
          <p:cNvSpPr txBox="1"/>
          <p:nvPr/>
        </p:nvSpPr>
        <p:spPr>
          <a:xfrm>
            <a:off x="150813" y="5141485"/>
            <a:ext cx="2744787" cy="253916"/>
          </a:xfrm>
          <a:prstGeom prst="rect">
            <a:avLst/>
          </a:prstGeom>
          <a:noFill/>
        </p:spPr>
        <p:txBody>
          <a:bodyPr wrap="square" rtlCol="0">
            <a:spAutoFit/>
          </a:bodyPr>
          <a:lstStyle/>
          <a:p>
            <a:r>
              <a:rPr lang="en-US" sz="1050" dirty="0"/>
              <a:t>* PASS vs Control, p&lt;.05</a:t>
            </a:r>
          </a:p>
        </p:txBody>
      </p:sp>
    </p:spTree>
    <p:extLst>
      <p:ext uri="{BB962C8B-B14F-4D97-AF65-F5344CB8AC3E}">
        <p14:creationId xmlns:p14="http://schemas.microsoft.com/office/powerpoint/2010/main" val="1178476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C183D7F6-B498-43B3-948B-1728B52AA6E4}">
                <adec:decorative xmlns:adec="http://schemas.microsoft.com/office/drawing/2017/decorative" val="1"/>
              </a:ext>
            </a:extLst>
          </p:cNvPr>
          <p:cNvSpPr/>
          <p:nvPr/>
        </p:nvSpPr>
        <p:spPr>
          <a:xfrm>
            <a:off x="450333" y="1107776"/>
            <a:ext cx="8153400" cy="1815883"/>
          </a:xfrm>
          <a:prstGeom prst="rect">
            <a:avLst/>
          </a:prstGeom>
          <a:solidFill>
            <a:srgbClr val="0E64B2">
              <a:alpha val="7098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71" name="Rectangle 18"/>
          <p:cNvSpPr>
            <a:spLocks noChangeArrowheads="1"/>
          </p:cNvSpPr>
          <p:nvPr/>
        </p:nvSpPr>
        <p:spPr bwMode="auto">
          <a:xfrm>
            <a:off x="564878" y="1179470"/>
            <a:ext cx="8014244"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dirty="0">
                <a:solidFill>
                  <a:schemeClr val="bg1"/>
                </a:solidFill>
                <a:effectLst>
                  <a:outerShdw blurRad="38100" dist="38100" dir="2700000" algn="tl">
                    <a:srgbClr val="000000">
                      <a:alpha val="43137"/>
                    </a:srgbClr>
                  </a:outerShdw>
                </a:effectLst>
                <a:latin typeface="Bahnschrift Condensed" panose="020B0502040204020203" pitchFamily="34" charset="0"/>
              </a:rPr>
              <a:t>The mission of the Transitions to Adulthood Center for Research is to promote the full participation in socially valued roles of transition-age youth and young adults (ages 14-30) with serious mental health conditions. We use the tools of research and knowledge translation in partnership with this at risk population to achieve this mission.</a:t>
            </a:r>
            <a:r>
              <a:rPr lang="en-US" sz="2000" dirty="0">
                <a:effectLst>
                  <a:outerShdw blurRad="38100" dist="38100" dir="2700000" algn="tl">
                    <a:srgbClr val="000000">
                      <a:alpha val="43137"/>
                    </a:srgbClr>
                  </a:outerShdw>
                </a:effectLst>
                <a:latin typeface="Bahnschrift Condensed" panose="020B0502040204020203" pitchFamily="34" charset="0"/>
              </a:rPr>
              <a:t> </a:t>
            </a:r>
            <a:r>
              <a:rPr lang="en-US" sz="2000" dirty="0">
                <a:solidFill>
                  <a:srgbClr val="FFFFFF"/>
                </a:solidFill>
                <a:effectLst>
                  <a:outerShdw blurRad="38100" dist="38100" dir="2700000" algn="tl">
                    <a:srgbClr val="000000">
                      <a:alpha val="43137"/>
                    </a:srgbClr>
                  </a:outerShdw>
                </a:effectLst>
                <a:latin typeface="Bahnschrift Condensed" panose="020B0502040204020203" pitchFamily="34" charset="0"/>
              </a:rPr>
              <a:t>Visit us at: </a:t>
            </a:r>
            <a:r>
              <a:rPr lang="en-US" sz="2000" b="1" u="sng" dirty="0">
                <a:solidFill>
                  <a:srgbClr val="FFFFFF"/>
                </a:solidFill>
                <a:effectLst>
                  <a:outerShdw blurRad="38100" dist="38100" dir="2700000" algn="tl">
                    <a:srgbClr val="000000">
                      <a:alpha val="43137"/>
                    </a:srgbClr>
                  </a:outerShdw>
                </a:effectLst>
                <a:latin typeface="Bahnschrift Condensed" panose="020B0502040204020203" pitchFamily="34" charset="0"/>
              </a:rPr>
              <a:t>http://www.umassmed.edu/TransitionsACR.</a:t>
            </a:r>
            <a:endParaRPr lang="en-US" dirty="0">
              <a:solidFill>
                <a:srgbClr val="FFFFFF"/>
              </a:solidFill>
              <a:effectLst>
                <a:outerShdw blurRad="38100" dist="38100" dir="2700000" algn="tl">
                  <a:srgbClr val="000000">
                    <a:alpha val="43137"/>
                  </a:srgbClr>
                </a:outerShdw>
              </a:effectLst>
              <a:latin typeface="Bahnschrift Condensed" panose="020B0502040204020203" pitchFamily="34" charset="0"/>
            </a:endParaRPr>
          </a:p>
        </p:txBody>
      </p:sp>
      <p:sp>
        <p:nvSpPr>
          <p:cNvPr id="7172" name="TextBox 12"/>
          <p:cNvSpPr txBox="1">
            <a:spLocks noChangeArrowheads="1"/>
          </p:cNvSpPr>
          <p:nvPr/>
        </p:nvSpPr>
        <p:spPr bwMode="auto">
          <a:xfrm>
            <a:off x="467637" y="3429000"/>
            <a:ext cx="808995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dirty="0">
                <a:latin typeface="Bahnschrift Light SemiCondensed" panose="020B0502040204020203" pitchFamily="34" charset="0"/>
              </a:rPr>
              <a:t>The contents of this presentation were developed with funding from the National Institute on Disability, Independent Living, and Rehabilitation Research (NIDILRR), of the Administration for Community Living, and the Center for Mental Health Services, of the Substance Abuse and Mental Health Services Administration (SAMHSA), of the U.S. Department of Health and Human Services (grant number 90RT5031). The content of this presentation does not necessarily represent the policy of NIDILRR or SAMHSA, and you should not assume endorsement by the Federal Government.</a:t>
            </a:r>
          </a:p>
        </p:txBody>
      </p:sp>
      <p:sp>
        <p:nvSpPr>
          <p:cNvPr id="7176" name="TextBox 8"/>
          <p:cNvSpPr txBox="1">
            <a:spLocks noGrp="1" noChangeArrowheads="1"/>
          </p:cNvSpPr>
          <p:nvPr>
            <p:ph type="title" idx="4294967295"/>
          </p:nvPr>
        </p:nvSpPr>
        <p:spPr bwMode="auto">
          <a:xfrm>
            <a:off x="450333" y="221464"/>
            <a:ext cx="8167709" cy="707886"/>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3399FF"/>
                </a:solidFill>
                <a:effectLst/>
                <a:uLnTx/>
                <a:uFillTx/>
                <a:latin typeface="Bahnschrift Light SemiCondensed" panose="020B0502040204020203" pitchFamily="34" charset="0"/>
                <a:ea typeface="+mn-ea"/>
                <a:cs typeface="+mn-cs"/>
              </a:rPr>
              <a:t>Acknowledgements</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81800" y="5562600"/>
            <a:ext cx="2057400" cy="595072"/>
          </a:xfrm>
          <a:prstGeom prst="rect">
            <a:avLst/>
          </a:prstGeom>
        </p:spPr>
      </p:pic>
      <p:pic>
        <p:nvPicPr>
          <p:cNvPr id="1026" name="Picture 2" descr="Image result for nidilr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7892" y="5414453"/>
            <a:ext cx="1698552" cy="651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1672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CF47F8-1245-476E-B2A9-DB7B7C0A2C95}"/>
              </a:ext>
            </a:extLst>
          </p:cNvPr>
          <p:cNvSpPr>
            <a:spLocks noGrp="1"/>
          </p:cNvSpPr>
          <p:nvPr>
            <p:ph type="title"/>
          </p:nvPr>
        </p:nvSpPr>
        <p:spPr/>
        <p:txBody>
          <a:bodyPr>
            <a:normAutofit/>
          </a:bodyPr>
          <a:lstStyle/>
          <a:p>
            <a:r>
              <a:rPr lang="en-US" dirty="0"/>
              <a:t>Participant Characteristics (n = 71)</a:t>
            </a:r>
          </a:p>
        </p:txBody>
      </p:sp>
      <p:graphicFrame>
        <p:nvGraphicFramePr>
          <p:cNvPr id="2" name="Object 1" descr="Participant mental health characteristics">
            <a:extLst>
              <a:ext uri="{FF2B5EF4-FFF2-40B4-BE49-F238E27FC236}">
                <a16:creationId xmlns:a16="http://schemas.microsoft.com/office/drawing/2014/main" id="{5CC9B2AE-143D-45DF-95B5-822226CA5306}"/>
              </a:ext>
            </a:extLst>
          </p:cNvPr>
          <p:cNvGraphicFramePr>
            <a:graphicFrameLocks noChangeAspect="1"/>
          </p:cNvGraphicFramePr>
          <p:nvPr>
            <p:extLst>
              <p:ext uri="{D42A27DB-BD31-4B8C-83A1-F6EECF244321}">
                <p14:modId xmlns:p14="http://schemas.microsoft.com/office/powerpoint/2010/main" val="1355024350"/>
              </p:ext>
            </p:extLst>
          </p:nvPr>
        </p:nvGraphicFramePr>
        <p:xfrm>
          <a:off x="885825" y="1687513"/>
          <a:ext cx="7723188" cy="3671887"/>
        </p:xfrm>
        <a:graphic>
          <a:graphicData uri="http://schemas.openxmlformats.org/presentationml/2006/ole">
            <mc:AlternateContent xmlns:mc="http://schemas.openxmlformats.org/markup-compatibility/2006">
              <mc:Choice xmlns:v="urn:schemas-microsoft-com:vml" Requires="v">
                <p:oleObj name="Document" r:id="rId3" imgW="5949456" imgH="2840224" progId="Word.Document.12">
                  <p:embed/>
                </p:oleObj>
              </mc:Choice>
              <mc:Fallback>
                <p:oleObj name="Document" r:id="rId3" imgW="5949456" imgH="2840224" progId="Word.Document.12">
                  <p:embed/>
                  <p:pic>
                    <p:nvPicPr>
                      <p:cNvPr id="2" name="Object 1" descr="Participant mental health characteristics">
                        <a:extLst>
                          <a:ext uri="{FF2B5EF4-FFF2-40B4-BE49-F238E27FC236}">
                            <a16:creationId xmlns:a16="http://schemas.microsoft.com/office/drawing/2014/main" id="{5CC9B2AE-143D-45DF-95B5-822226CA5306}"/>
                          </a:ext>
                        </a:extLst>
                      </p:cNvPr>
                      <p:cNvPicPr/>
                      <p:nvPr/>
                    </p:nvPicPr>
                    <p:blipFill>
                      <a:blip r:embed="rId4"/>
                      <a:stretch>
                        <a:fillRect/>
                      </a:stretch>
                    </p:blipFill>
                    <p:spPr>
                      <a:xfrm>
                        <a:off x="885825" y="1687513"/>
                        <a:ext cx="7723188" cy="3671887"/>
                      </a:xfrm>
                      <a:prstGeom prst="rect">
                        <a:avLst/>
                      </a:prstGeom>
                    </p:spPr>
                  </p:pic>
                </p:oleObj>
              </mc:Fallback>
            </mc:AlternateContent>
          </a:graphicData>
        </a:graphic>
      </p:graphicFrame>
    </p:spTree>
    <p:extLst>
      <p:ext uri="{BB962C8B-B14F-4D97-AF65-F5344CB8AC3E}">
        <p14:creationId xmlns:p14="http://schemas.microsoft.com/office/powerpoint/2010/main" val="29695896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4BB622-EC53-4009-9E7C-B43BD1583F28}"/>
              </a:ext>
            </a:extLst>
          </p:cNvPr>
          <p:cNvSpPr>
            <a:spLocks noGrp="1"/>
          </p:cNvSpPr>
          <p:nvPr>
            <p:ph type="title"/>
          </p:nvPr>
        </p:nvSpPr>
        <p:spPr>
          <a:xfrm>
            <a:off x="457200" y="228600"/>
            <a:ext cx="8124218" cy="1043668"/>
          </a:xfrm>
        </p:spPr>
        <p:txBody>
          <a:bodyPr>
            <a:normAutofit fontScale="90000"/>
          </a:bodyPr>
          <a:lstStyle/>
          <a:p>
            <a:r>
              <a:rPr lang="en-US" dirty="0"/>
              <a:t>Analysis of Intermediate and Ultimate Outcomes</a:t>
            </a:r>
          </a:p>
        </p:txBody>
      </p:sp>
      <p:sp>
        <p:nvSpPr>
          <p:cNvPr id="4" name="Content Placeholder 3">
            <a:extLst>
              <a:ext uri="{FF2B5EF4-FFF2-40B4-BE49-F238E27FC236}">
                <a16:creationId xmlns:a16="http://schemas.microsoft.com/office/drawing/2014/main" id="{8B0B125D-D26B-400A-9B5D-CBE3F111A23C}"/>
              </a:ext>
            </a:extLst>
          </p:cNvPr>
          <p:cNvSpPr>
            <a:spLocks noGrp="1"/>
          </p:cNvSpPr>
          <p:nvPr>
            <p:ph idx="1"/>
          </p:nvPr>
        </p:nvSpPr>
        <p:spPr>
          <a:xfrm>
            <a:off x="457200" y="1524000"/>
            <a:ext cx="8124218" cy="4648200"/>
          </a:xfrm>
        </p:spPr>
        <p:txBody>
          <a:bodyPr/>
          <a:lstStyle/>
          <a:p>
            <a:r>
              <a:rPr lang="en-US" dirty="0"/>
              <a:t>Based on those with 2 follow-up data timepoints; End of Semester 1 and End of Semester 2</a:t>
            </a:r>
          </a:p>
          <a:p>
            <a:r>
              <a:rPr lang="en-US" dirty="0"/>
              <a:t>45 of 72 had both follow-up timepoints</a:t>
            </a:r>
          </a:p>
          <a:p>
            <a:pPr lvl="1"/>
            <a:r>
              <a:rPr lang="en-US" dirty="0"/>
              <a:t>No significant differences on any participant baseline characteristics between those with and without 2 follow-up timepoints</a:t>
            </a:r>
          </a:p>
          <a:p>
            <a:pPr lvl="1"/>
            <a:r>
              <a:rPr lang="en-US" dirty="0"/>
              <a:t>n = 25 in PASS, n = 20 in Control</a:t>
            </a:r>
          </a:p>
          <a:p>
            <a:r>
              <a:rPr lang="en-US" dirty="0"/>
              <a:t>Changes in intermediate outcomes - examined with General Linear Model </a:t>
            </a:r>
          </a:p>
          <a:p>
            <a:pPr lvl="1"/>
            <a:r>
              <a:rPr lang="en-US" dirty="0"/>
              <a:t>comparing Experimental Group (PASS </a:t>
            </a:r>
            <a:r>
              <a:rPr lang="en-US" i="1" dirty="0"/>
              <a:t>vs.</a:t>
            </a:r>
            <a:r>
              <a:rPr lang="en-US" dirty="0"/>
              <a:t> Control) by Time (Baseline, S1, S2)</a:t>
            </a:r>
          </a:p>
        </p:txBody>
      </p:sp>
    </p:spTree>
    <p:extLst>
      <p:ext uri="{BB962C8B-B14F-4D97-AF65-F5344CB8AC3E}">
        <p14:creationId xmlns:p14="http://schemas.microsoft.com/office/powerpoint/2010/main" val="8228073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8C80EA-60C7-45AB-8A24-8EA53B0886C3}"/>
              </a:ext>
            </a:extLst>
          </p:cNvPr>
          <p:cNvSpPr>
            <a:spLocks noGrp="1"/>
          </p:cNvSpPr>
          <p:nvPr>
            <p:ph type="title"/>
          </p:nvPr>
        </p:nvSpPr>
        <p:spPr/>
        <p:txBody>
          <a:bodyPr/>
          <a:lstStyle/>
          <a:p>
            <a:r>
              <a:rPr lang="en-US" dirty="0"/>
              <a:t>Group by Time Interactions</a:t>
            </a:r>
            <a:br>
              <a:rPr lang="en-US" dirty="0"/>
            </a:br>
            <a:r>
              <a:rPr lang="en-US" sz="3000" cap="none" dirty="0"/>
              <a:t>(n = 45)</a:t>
            </a:r>
            <a:endParaRPr lang="en-US" cap="none" dirty="0"/>
          </a:p>
        </p:txBody>
      </p:sp>
      <p:sp>
        <p:nvSpPr>
          <p:cNvPr id="5" name="Text Placeholder 4">
            <a:extLst>
              <a:ext uri="{FF2B5EF4-FFF2-40B4-BE49-F238E27FC236}">
                <a16:creationId xmlns:a16="http://schemas.microsoft.com/office/drawing/2014/main" id="{34E083CE-4B67-4A02-853D-1D4D1DC1970D}"/>
              </a:ext>
            </a:extLst>
          </p:cNvPr>
          <p:cNvSpPr>
            <a:spLocks noGrp="1"/>
          </p:cNvSpPr>
          <p:nvPr>
            <p:ph type="body" idx="1"/>
          </p:nvPr>
        </p:nvSpPr>
        <p:spPr/>
        <p:txBody>
          <a:bodyPr>
            <a:normAutofit fontScale="70000" lnSpcReduction="20000"/>
          </a:bodyPr>
          <a:lstStyle/>
          <a:p>
            <a:r>
              <a:rPr lang="en-US" dirty="0"/>
              <a:t>Time = baseline, end of semester 1, end of semester 2</a:t>
            </a:r>
          </a:p>
          <a:p>
            <a:r>
              <a:rPr lang="en-US" b="1" u="sng" dirty="0"/>
              <a:t>PASS improved more than Control</a:t>
            </a:r>
          </a:p>
          <a:p>
            <a:r>
              <a:rPr lang="en-US" dirty="0"/>
              <a:t>These analyses indicate that there was a difference in the patterns of these outcomes over time that were determined by their random assignment.  Generally, those in the PASS condition improved more over time than those in the control condition, or sustained the improvement for longer.</a:t>
            </a:r>
          </a:p>
        </p:txBody>
      </p:sp>
    </p:spTree>
    <p:extLst>
      <p:ext uri="{BB962C8B-B14F-4D97-AF65-F5344CB8AC3E}">
        <p14:creationId xmlns:p14="http://schemas.microsoft.com/office/powerpoint/2010/main" val="22569875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7" descr="Resilience">
            <a:extLst>
              <a:ext uri="{FF2B5EF4-FFF2-40B4-BE49-F238E27FC236}">
                <a16:creationId xmlns:a16="http://schemas.microsoft.com/office/drawing/2014/main" id="{6B9B231A-7F76-4A88-894A-BE55BA7224E2}"/>
              </a:ext>
            </a:extLst>
          </p:cNvPr>
          <p:cNvGraphicFramePr>
            <a:graphicFrameLocks/>
          </p:cNvGraphicFramePr>
          <p:nvPr>
            <p:extLst>
              <p:ext uri="{D42A27DB-BD31-4B8C-83A1-F6EECF244321}">
                <p14:modId xmlns:p14="http://schemas.microsoft.com/office/powerpoint/2010/main" val="1951837441"/>
              </p:ext>
            </p:extLst>
          </p:nvPr>
        </p:nvGraphicFramePr>
        <p:xfrm>
          <a:off x="36095" y="381000"/>
          <a:ext cx="41910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ontent Placeholder 7" descr="General self efficacy">
            <a:extLst>
              <a:ext uri="{FF2B5EF4-FFF2-40B4-BE49-F238E27FC236}">
                <a16:creationId xmlns:a16="http://schemas.microsoft.com/office/drawing/2014/main" id="{3377C42C-152D-4282-B1B3-7C433D30CBDE}"/>
              </a:ext>
            </a:extLst>
          </p:cNvPr>
          <p:cNvGraphicFramePr>
            <a:graphicFrameLocks/>
          </p:cNvGraphicFramePr>
          <p:nvPr>
            <p:extLst>
              <p:ext uri="{D42A27DB-BD31-4B8C-83A1-F6EECF244321}">
                <p14:modId xmlns:p14="http://schemas.microsoft.com/office/powerpoint/2010/main" val="2047568226"/>
              </p:ext>
            </p:extLst>
          </p:nvPr>
        </p:nvGraphicFramePr>
        <p:xfrm>
          <a:off x="4916907" y="381000"/>
          <a:ext cx="4017917" cy="3276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7" descr="internalized stigma">
            <a:extLst>
              <a:ext uri="{FF2B5EF4-FFF2-40B4-BE49-F238E27FC236}">
                <a16:creationId xmlns:a16="http://schemas.microsoft.com/office/drawing/2014/main" id="{83205CED-5290-40F2-8846-0686A0E7EFE8}"/>
              </a:ext>
            </a:extLst>
          </p:cNvPr>
          <p:cNvGraphicFramePr>
            <a:graphicFrameLocks/>
          </p:cNvGraphicFramePr>
          <p:nvPr>
            <p:extLst>
              <p:ext uri="{D42A27DB-BD31-4B8C-83A1-F6EECF244321}">
                <p14:modId xmlns:p14="http://schemas.microsoft.com/office/powerpoint/2010/main" val="2666057470"/>
              </p:ext>
            </p:extLst>
          </p:nvPr>
        </p:nvGraphicFramePr>
        <p:xfrm>
          <a:off x="304801" y="3505200"/>
          <a:ext cx="3922293" cy="283815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4803301D-21E7-4EBE-9B24-1F1857B8BE4A}"/>
              </a:ext>
            </a:extLst>
          </p:cNvPr>
          <p:cNvSpPr>
            <a:spLocks noGrp="1"/>
          </p:cNvSpPr>
          <p:nvPr>
            <p:ph type="title" idx="4294967295"/>
          </p:nvPr>
        </p:nvSpPr>
        <p:spPr>
          <a:xfrm>
            <a:off x="533400" y="-1043668"/>
            <a:ext cx="8124218" cy="1043668"/>
          </a:xfrm>
        </p:spPr>
        <p:txBody>
          <a:bodyPr vert="horz" lIns="91440" tIns="45720" rIns="91440" bIns="45720" rtlCol="0" anchor="b">
            <a:normAutofit/>
          </a:bodyPr>
          <a:lstStyle/>
          <a:p>
            <a:r>
              <a:rPr lang="en-US" dirty="0"/>
              <a:t>Results 1</a:t>
            </a:r>
          </a:p>
        </p:txBody>
      </p:sp>
    </p:spTree>
    <p:extLst>
      <p:ext uri="{BB962C8B-B14F-4D97-AF65-F5344CB8AC3E}">
        <p14:creationId xmlns:p14="http://schemas.microsoft.com/office/powerpoint/2010/main" val="41723524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3682D5-FC96-4A98-8C5D-7BD05D40E25A}"/>
              </a:ext>
            </a:extLst>
          </p:cNvPr>
          <p:cNvSpPr>
            <a:spLocks noGrp="1"/>
          </p:cNvSpPr>
          <p:nvPr>
            <p:ph type="title"/>
          </p:nvPr>
        </p:nvSpPr>
        <p:spPr/>
        <p:txBody>
          <a:bodyPr/>
          <a:lstStyle/>
          <a:p>
            <a:r>
              <a:rPr lang="en-US" dirty="0"/>
              <a:t>Time effect</a:t>
            </a:r>
          </a:p>
        </p:txBody>
      </p:sp>
      <p:sp>
        <p:nvSpPr>
          <p:cNvPr id="5" name="Text Placeholder 4">
            <a:extLst>
              <a:ext uri="{FF2B5EF4-FFF2-40B4-BE49-F238E27FC236}">
                <a16:creationId xmlns:a16="http://schemas.microsoft.com/office/drawing/2014/main" id="{FE839584-BCA2-437C-8065-96F6C6DAA518}"/>
              </a:ext>
            </a:extLst>
          </p:cNvPr>
          <p:cNvSpPr>
            <a:spLocks noGrp="1"/>
          </p:cNvSpPr>
          <p:nvPr>
            <p:ph type="body" idx="1"/>
          </p:nvPr>
        </p:nvSpPr>
        <p:spPr/>
        <p:txBody>
          <a:bodyPr/>
          <a:lstStyle/>
          <a:p>
            <a:r>
              <a:rPr lang="en-US" dirty="0"/>
              <a:t>Both groups changed comparably over time</a:t>
            </a:r>
          </a:p>
        </p:txBody>
      </p:sp>
    </p:spTree>
    <p:extLst>
      <p:ext uri="{BB962C8B-B14F-4D97-AF65-F5344CB8AC3E}">
        <p14:creationId xmlns:p14="http://schemas.microsoft.com/office/powerpoint/2010/main" val="25133562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7" descr="academic self sufficiency">
            <a:extLst>
              <a:ext uri="{FF2B5EF4-FFF2-40B4-BE49-F238E27FC236}">
                <a16:creationId xmlns:a16="http://schemas.microsoft.com/office/drawing/2014/main" id="{33D63A4B-15D1-474C-BE91-84B0777A2C48}"/>
              </a:ext>
            </a:extLst>
          </p:cNvPr>
          <p:cNvGraphicFramePr>
            <a:graphicFrameLocks/>
          </p:cNvGraphicFramePr>
          <p:nvPr>
            <p:extLst>
              <p:ext uri="{D42A27DB-BD31-4B8C-83A1-F6EECF244321}">
                <p14:modId xmlns:p14="http://schemas.microsoft.com/office/powerpoint/2010/main" val="2148767124"/>
              </p:ext>
            </p:extLst>
          </p:nvPr>
        </p:nvGraphicFramePr>
        <p:xfrm>
          <a:off x="4572000" y="3275408"/>
          <a:ext cx="4419600" cy="2971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ontent Placeholder 7" descr="time management">
            <a:extLst>
              <a:ext uri="{FF2B5EF4-FFF2-40B4-BE49-F238E27FC236}">
                <a16:creationId xmlns:a16="http://schemas.microsoft.com/office/drawing/2014/main" id="{5A5CA053-96FD-4056-BF1D-3117C4365333}"/>
              </a:ext>
            </a:extLst>
          </p:cNvPr>
          <p:cNvGraphicFramePr>
            <a:graphicFrameLocks/>
          </p:cNvGraphicFramePr>
          <p:nvPr>
            <p:extLst>
              <p:ext uri="{D42A27DB-BD31-4B8C-83A1-F6EECF244321}">
                <p14:modId xmlns:p14="http://schemas.microsoft.com/office/powerpoint/2010/main" val="1550086228"/>
              </p:ext>
            </p:extLst>
          </p:nvPr>
        </p:nvGraphicFramePr>
        <p:xfrm>
          <a:off x="4648200" y="76199"/>
          <a:ext cx="4648199" cy="31992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7">
            <a:extLst>
              <a:ext uri="{FF2B5EF4-FFF2-40B4-BE49-F238E27FC236}">
                <a16:creationId xmlns:a16="http://schemas.microsoft.com/office/drawing/2014/main" id="{F10E746E-FAB5-481F-B3B3-FE57C6A3B371}"/>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634571619"/>
              </p:ext>
            </p:extLst>
          </p:nvPr>
        </p:nvGraphicFramePr>
        <p:xfrm>
          <a:off x="76200" y="3505201"/>
          <a:ext cx="4572000" cy="281940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ontent Placeholder 7" descr="time management: perceived control of time">
            <a:extLst>
              <a:ext uri="{FF2B5EF4-FFF2-40B4-BE49-F238E27FC236}">
                <a16:creationId xmlns:a16="http://schemas.microsoft.com/office/drawing/2014/main" id="{6D35B8EE-A2E2-45E0-98C4-C6E829F17730}"/>
              </a:ext>
            </a:extLst>
          </p:cNvPr>
          <p:cNvGraphicFramePr>
            <a:graphicFrameLocks/>
          </p:cNvGraphicFramePr>
          <p:nvPr>
            <p:extLst>
              <p:ext uri="{D42A27DB-BD31-4B8C-83A1-F6EECF244321}">
                <p14:modId xmlns:p14="http://schemas.microsoft.com/office/powerpoint/2010/main" val="3879811151"/>
              </p:ext>
            </p:extLst>
          </p:nvPr>
        </p:nvGraphicFramePr>
        <p:xfrm>
          <a:off x="457201" y="152400"/>
          <a:ext cx="4038600" cy="2819402"/>
        </p:xfrm>
        <a:graphic>
          <a:graphicData uri="http://schemas.openxmlformats.org/drawingml/2006/chart">
            <c:chart xmlns:c="http://schemas.openxmlformats.org/drawingml/2006/chart" xmlns:r="http://schemas.openxmlformats.org/officeDocument/2006/relationships" r:id="rId5"/>
          </a:graphicData>
        </a:graphic>
      </p:graphicFrame>
      <p:sp>
        <p:nvSpPr>
          <p:cNvPr id="3" name="Title 2">
            <a:extLst>
              <a:ext uri="{FF2B5EF4-FFF2-40B4-BE49-F238E27FC236}">
                <a16:creationId xmlns:a16="http://schemas.microsoft.com/office/drawing/2014/main" id="{E86D9EF9-6287-4B47-8DB8-6802F7508481}"/>
              </a:ext>
            </a:extLst>
          </p:cNvPr>
          <p:cNvSpPr>
            <a:spLocks noGrp="1"/>
          </p:cNvSpPr>
          <p:nvPr>
            <p:ph type="title" idx="4294967295"/>
          </p:nvPr>
        </p:nvSpPr>
        <p:spPr>
          <a:xfrm>
            <a:off x="533400" y="-1043668"/>
            <a:ext cx="8124218" cy="1043668"/>
          </a:xfrm>
        </p:spPr>
        <p:txBody>
          <a:bodyPr vert="horz" lIns="91440" tIns="45720" rIns="91440" bIns="45720" rtlCol="0" anchor="b">
            <a:normAutofit/>
          </a:bodyPr>
          <a:lstStyle/>
          <a:p>
            <a:r>
              <a:rPr lang="en-US" dirty="0"/>
              <a:t>Results 2</a:t>
            </a:r>
          </a:p>
        </p:txBody>
      </p:sp>
    </p:spTree>
    <p:extLst>
      <p:ext uri="{BB962C8B-B14F-4D97-AF65-F5344CB8AC3E}">
        <p14:creationId xmlns:p14="http://schemas.microsoft.com/office/powerpoint/2010/main" val="41877067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descr="academic self advocacy">
            <a:extLst>
              <a:ext uri="{FF2B5EF4-FFF2-40B4-BE49-F238E27FC236}">
                <a16:creationId xmlns:a16="http://schemas.microsoft.com/office/drawing/2014/main" id="{D4CE9E9B-0C17-47FB-ABD6-491D21420A35}"/>
              </a:ext>
            </a:extLst>
          </p:cNvPr>
          <p:cNvGraphicFramePr>
            <a:graphicFrameLocks noGrp="1"/>
          </p:cNvGraphicFramePr>
          <p:nvPr>
            <p:ph idx="1"/>
            <p:extLst>
              <p:ext uri="{D42A27DB-BD31-4B8C-83A1-F6EECF244321}">
                <p14:modId xmlns:p14="http://schemas.microsoft.com/office/powerpoint/2010/main" val="1526995117"/>
              </p:ext>
            </p:extLst>
          </p:nvPr>
        </p:nvGraphicFramePr>
        <p:xfrm>
          <a:off x="4876800" y="-10886"/>
          <a:ext cx="4343401" cy="32591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ontent Placeholder 7" descr="self-determination">
            <a:extLst>
              <a:ext uri="{FF2B5EF4-FFF2-40B4-BE49-F238E27FC236}">
                <a16:creationId xmlns:a16="http://schemas.microsoft.com/office/drawing/2014/main" id="{ED015EBB-6F5C-4D09-8522-6D600552CD47}"/>
              </a:ext>
            </a:extLst>
          </p:cNvPr>
          <p:cNvGraphicFramePr>
            <a:graphicFrameLocks/>
          </p:cNvGraphicFramePr>
          <p:nvPr>
            <p:extLst>
              <p:ext uri="{D42A27DB-BD31-4B8C-83A1-F6EECF244321}">
                <p14:modId xmlns:p14="http://schemas.microsoft.com/office/powerpoint/2010/main" val="2852271682"/>
              </p:ext>
            </p:extLst>
          </p:nvPr>
        </p:nvGraphicFramePr>
        <p:xfrm>
          <a:off x="457200" y="55329"/>
          <a:ext cx="4191000" cy="30688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ontent Placeholder 7" descr="mental health help seeking">
            <a:extLst>
              <a:ext uri="{FF2B5EF4-FFF2-40B4-BE49-F238E27FC236}">
                <a16:creationId xmlns:a16="http://schemas.microsoft.com/office/drawing/2014/main" id="{AE65258A-B9B9-49CB-977C-93CB3F8934B8}"/>
              </a:ext>
            </a:extLst>
          </p:cNvPr>
          <p:cNvGraphicFramePr>
            <a:graphicFrameLocks/>
          </p:cNvGraphicFramePr>
          <p:nvPr>
            <p:extLst>
              <p:ext uri="{D42A27DB-BD31-4B8C-83A1-F6EECF244321}">
                <p14:modId xmlns:p14="http://schemas.microsoft.com/office/powerpoint/2010/main" val="804509701"/>
              </p:ext>
            </p:extLst>
          </p:nvPr>
        </p:nvGraphicFramePr>
        <p:xfrm>
          <a:off x="4800599" y="3583955"/>
          <a:ext cx="4343401" cy="26722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ontent Placeholder 7" descr="academic self-empowerment">
            <a:extLst>
              <a:ext uri="{FF2B5EF4-FFF2-40B4-BE49-F238E27FC236}">
                <a16:creationId xmlns:a16="http://schemas.microsoft.com/office/drawing/2014/main" id="{F13053BD-8D93-4D38-88EC-610E72B7AF4E}"/>
              </a:ext>
            </a:extLst>
          </p:cNvPr>
          <p:cNvGraphicFramePr>
            <a:graphicFrameLocks/>
          </p:cNvGraphicFramePr>
          <p:nvPr>
            <p:extLst>
              <p:ext uri="{D42A27DB-BD31-4B8C-83A1-F6EECF244321}">
                <p14:modId xmlns:p14="http://schemas.microsoft.com/office/powerpoint/2010/main" val="2070497968"/>
              </p:ext>
            </p:extLst>
          </p:nvPr>
        </p:nvGraphicFramePr>
        <p:xfrm>
          <a:off x="228600" y="3446417"/>
          <a:ext cx="4343401" cy="2809791"/>
        </p:xfrm>
        <a:graphic>
          <a:graphicData uri="http://schemas.openxmlformats.org/drawingml/2006/chart">
            <c:chart xmlns:c="http://schemas.openxmlformats.org/drawingml/2006/chart" xmlns:r="http://schemas.openxmlformats.org/officeDocument/2006/relationships" r:id="rId6"/>
          </a:graphicData>
        </a:graphic>
      </p:graphicFrame>
      <p:sp>
        <p:nvSpPr>
          <p:cNvPr id="3" name="Title 2">
            <a:extLst>
              <a:ext uri="{FF2B5EF4-FFF2-40B4-BE49-F238E27FC236}">
                <a16:creationId xmlns:a16="http://schemas.microsoft.com/office/drawing/2014/main" id="{E21FB704-5BB3-43FD-94CE-D3B8330401DA}"/>
              </a:ext>
            </a:extLst>
          </p:cNvPr>
          <p:cNvSpPr>
            <a:spLocks noGrp="1"/>
          </p:cNvSpPr>
          <p:nvPr>
            <p:ph type="title"/>
          </p:nvPr>
        </p:nvSpPr>
        <p:spPr>
          <a:xfrm>
            <a:off x="457200" y="-1043668"/>
            <a:ext cx="8124218" cy="1043668"/>
          </a:xfrm>
        </p:spPr>
        <p:txBody>
          <a:bodyPr vert="horz" lIns="91440" tIns="45720" rIns="91440" bIns="45720" rtlCol="0" anchor="b">
            <a:normAutofit/>
          </a:bodyPr>
          <a:lstStyle/>
          <a:p>
            <a:r>
              <a:rPr lang="en-US" dirty="0"/>
              <a:t>Results 3</a:t>
            </a:r>
          </a:p>
        </p:txBody>
      </p:sp>
    </p:spTree>
    <p:extLst>
      <p:ext uri="{BB962C8B-B14F-4D97-AF65-F5344CB8AC3E}">
        <p14:creationId xmlns:p14="http://schemas.microsoft.com/office/powerpoint/2010/main" val="21917126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pattFill prst="pct5">
          <a:fgClr>
            <a:schemeClr val="accent3"/>
          </a:fgClr>
          <a:bgClr>
            <a:schemeClr val="bg1"/>
          </a:bgClr>
        </a:patt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1F5057-EA33-4EAA-89FC-9EDBF59B5D29}"/>
              </a:ext>
            </a:extLst>
          </p:cNvPr>
          <p:cNvSpPr>
            <a:spLocks noGrp="1"/>
          </p:cNvSpPr>
          <p:nvPr>
            <p:ph type="title"/>
          </p:nvPr>
        </p:nvSpPr>
        <p:spPr/>
        <p:txBody>
          <a:bodyPr/>
          <a:lstStyle/>
          <a:p>
            <a:r>
              <a:rPr lang="en-US" dirty="0"/>
              <a:t>No Significant Effects</a:t>
            </a:r>
          </a:p>
        </p:txBody>
      </p:sp>
      <p:sp>
        <p:nvSpPr>
          <p:cNvPr id="5" name="Text Placeholder 4">
            <a:extLst>
              <a:ext uri="{FF2B5EF4-FFF2-40B4-BE49-F238E27FC236}">
                <a16:creationId xmlns:a16="http://schemas.microsoft.com/office/drawing/2014/main" id="{8E4AB513-B6EB-45E2-ACE8-0C92C635C25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843068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descr="psychological distress">
            <a:extLst>
              <a:ext uri="{FF2B5EF4-FFF2-40B4-BE49-F238E27FC236}">
                <a16:creationId xmlns:a16="http://schemas.microsoft.com/office/drawing/2014/main" id="{3D83AC65-7DB6-4886-AD1A-BA26827565FB}"/>
              </a:ext>
            </a:extLst>
          </p:cNvPr>
          <p:cNvGraphicFramePr>
            <a:graphicFrameLocks noGrp="1"/>
          </p:cNvGraphicFramePr>
          <p:nvPr>
            <p:ph idx="1"/>
            <p:extLst>
              <p:ext uri="{D42A27DB-BD31-4B8C-83A1-F6EECF244321}">
                <p14:modId xmlns:p14="http://schemas.microsoft.com/office/powerpoint/2010/main" val="3180114058"/>
              </p:ext>
            </p:extLst>
          </p:nvPr>
        </p:nvGraphicFramePr>
        <p:xfrm>
          <a:off x="125317" y="380999"/>
          <a:ext cx="4648200" cy="28955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ontent Placeholder 5" descr="Time management: preference for organization">
            <a:extLst>
              <a:ext uri="{FF2B5EF4-FFF2-40B4-BE49-F238E27FC236}">
                <a16:creationId xmlns:a16="http://schemas.microsoft.com/office/drawing/2014/main" id="{9E21298C-2994-4CBD-82C6-DFD0E91A2B0B}"/>
              </a:ext>
            </a:extLst>
          </p:cNvPr>
          <p:cNvGraphicFramePr>
            <a:graphicFrameLocks/>
          </p:cNvGraphicFramePr>
          <p:nvPr>
            <p:extLst>
              <p:ext uri="{D42A27DB-BD31-4B8C-83A1-F6EECF244321}">
                <p14:modId xmlns:p14="http://schemas.microsoft.com/office/powerpoint/2010/main" val="3409840381"/>
              </p:ext>
            </p:extLst>
          </p:nvPr>
        </p:nvGraphicFramePr>
        <p:xfrm>
          <a:off x="4572000" y="174169"/>
          <a:ext cx="4648200" cy="3124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ontent Placeholder 7" descr="Academic help seeking">
            <a:extLst>
              <a:ext uri="{FF2B5EF4-FFF2-40B4-BE49-F238E27FC236}">
                <a16:creationId xmlns:a16="http://schemas.microsoft.com/office/drawing/2014/main" id="{5B19A3FD-4E16-4156-8BA2-7E4A6B0C6650}"/>
              </a:ext>
            </a:extLst>
          </p:cNvPr>
          <p:cNvGraphicFramePr>
            <a:graphicFrameLocks/>
          </p:cNvGraphicFramePr>
          <p:nvPr>
            <p:extLst>
              <p:ext uri="{D42A27DB-BD31-4B8C-83A1-F6EECF244321}">
                <p14:modId xmlns:p14="http://schemas.microsoft.com/office/powerpoint/2010/main" val="2303142305"/>
              </p:ext>
            </p:extLst>
          </p:nvPr>
        </p:nvGraphicFramePr>
        <p:xfrm>
          <a:off x="290011" y="3372677"/>
          <a:ext cx="4295241" cy="28955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ontent Placeholder 5" descr="GPA">
            <a:extLst>
              <a:ext uri="{FF2B5EF4-FFF2-40B4-BE49-F238E27FC236}">
                <a16:creationId xmlns:a16="http://schemas.microsoft.com/office/drawing/2014/main" id="{EDAF143B-866F-417A-9A35-4B6832DF3A90}"/>
              </a:ext>
            </a:extLst>
          </p:cNvPr>
          <p:cNvGraphicFramePr>
            <a:graphicFrameLocks/>
          </p:cNvGraphicFramePr>
          <p:nvPr>
            <p:extLst>
              <p:ext uri="{D42A27DB-BD31-4B8C-83A1-F6EECF244321}">
                <p14:modId xmlns:p14="http://schemas.microsoft.com/office/powerpoint/2010/main" val="134573343"/>
              </p:ext>
            </p:extLst>
          </p:nvPr>
        </p:nvGraphicFramePr>
        <p:xfrm>
          <a:off x="4495800" y="3505201"/>
          <a:ext cx="4648200" cy="2895599"/>
        </p:xfrm>
        <a:graphic>
          <a:graphicData uri="http://schemas.openxmlformats.org/drawingml/2006/chart">
            <c:chart xmlns:c="http://schemas.openxmlformats.org/drawingml/2006/chart" xmlns:r="http://schemas.openxmlformats.org/officeDocument/2006/relationships" r:id="rId5"/>
          </a:graphicData>
        </a:graphic>
      </p:graphicFrame>
      <p:sp>
        <p:nvSpPr>
          <p:cNvPr id="3" name="Title 2">
            <a:extLst>
              <a:ext uri="{FF2B5EF4-FFF2-40B4-BE49-F238E27FC236}">
                <a16:creationId xmlns:a16="http://schemas.microsoft.com/office/drawing/2014/main" id="{05D1136B-9E7F-4088-AE6D-C3F4AE03E736}"/>
              </a:ext>
            </a:extLst>
          </p:cNvPr>
          <p:cNvSpPr>
            <a:spLocks noGrp="1"/>
          </p:cNvSpPr>
          <p:nvPr>
            <p:ph type="title"/>
          </p:nvPr>
        </p:nvSpPr>
        <p:spPr>
          <a:xfrm>
            <a:off x="457200" y="-1043668"/>
            <a:ext cx="8124218" cy="1043668"/>
          </a:xfrm>
        </p:spPr>
        <p:txBody>
          <a:bodyPr vert="horz" lIns="91440" tIns="45720" rIns="91440" bIns="45720" rtlCol="0" anchor="b">
            <a:normAutofit/>
          </a:bodyPr>
          <a:lstStyle/>
          <a:p>
            <a:r>
              <a:rPr lang="en-US" dirty="0"/>
              <a:t>Results 4</a:t>
            </a:r>
          </a:p>
        </p:txBody>
      </p:sp>
    </p:spTree>
    <p:extLst>
      <p:ext uri="{BB962C8B-B14F-4D97-AF65-F5344CB8AC3E}">
        <p14:creationId xmlns:p14="http://schemas.microsoft.com/office/powerpoint/2010/main" val="42358504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BDF2E-1A06-433F-AC33-ADD574AE1048}"/>
              </a:ext>
            </a:extLst>
          </p:cNvPr>
          <p:cNvSpPr>
            <a:spLocks noGrp="1"/>
          </p:cNvSpPr>
          <p:nvPr>
            <p:ph type="title"/>
          </p:nvPr>
        </p:nvSpPr>
        <p:spPr/>
        <p:txBody>
          <a:bodyPr/>
          <a:lstStyle/>
          <a:p>
            <a:r>
              <a:rPr lang="en-US" b="1" dirty="0">
                <a:latin typeface="Bahnschrift Light" panose="020B0502040204020203" pitchFamily="34" charset="0"/>
              </a:rPr>
              <a:t>Conclusions</a:t>
            </a:r>
            <a:r>
              <a:rPr lang="en-US" b="1" baseline="0" dirty="0">
                <a:latin typeface="Bahnschrift Light" panose="020B0502040204020203" pitchFamily="34" charset="0"/>
              </a:rPr>
              <a:t> </a:t>
            </a:r>
            <a:r>
              <a:rPr lang="en-US" b="1" dirty="0">
                <a:latin typeface="Bahnschrift Light" panose="020B0502040204020203" pitchFamily="34" charset="0"/>
              </a:rPr>
              <a:t>&amp; Next Steps</a:t>
            </a:r>
          </a:p>
        </p:txBody>
      </p:sp>
      <p:sp>
        <p:nvSpPr>
          <p:cNvPr id="3" name="Content Placeholder 2">
            <a:extLst>
              <a:ext uri="{FF2B5EF4-FFF2-40B4-BE49-F238E27FC236}">
                <a16:creationId xmlns:a16="http://schemas.microsoft.com/office/drawing/2014/main" id="{8ADAC357-8842-44FE-8649-E585911FD7AA}"/>
              </a:ext>
            </a:extLst>
          </p:cNvPr>
          <p:cNvSpPr>
            <a:spLocks noGrp="1"/>
          </p:cNvSpPr>
          <p:nvPr>
            <p:ph idx="1"/>
          </p:nvPr>
        </p:nvSpPr>
        <p:spPr/>
        <p:txBody>
          <a:bodyPr>
            <a:normAutofit/>
          </a:bodyPr>
          <a:lstStyle/>
          <a:p>
            <a:r>
              <a:rPr lang="en-US" dirty="0">
                <a:latin typeface="Bahnschrift Light" panose="020B0502040204020203" pitchFamily="34" charset="0"/>
              </a:rPr>
              <a:t>These pilot RCT results demonstrate </a:t>
            </a:r>
          </a:p>
          <a:p>
            <a:pPr lvl="1"/>
            <a:r>
              <a:rPr lang="en-US" dirty="0">
                <a:latin typeface="Bahnschrift Light" panose="020B0502040204020203" pitchFamily="34" charset="0"/>
              </a:rPr>
              <a:t>Encouraging outcomes from PASS Coaching</a:t>
            </a:r>
          </a:p>
          <a:p>
            <a:pPr lvl="1"/>
            <a:r>
              <a:rPr lang="en-US" dirty="0">
                <a:latin typeface="Bahnschrift Light" panose="020B0502040204020203" pitchFamily="34" charset="0"/>
              </a:rPr>
              <a:t>Adequately feasible research methods </a:t>
            </a:r>
          </a:p>
          <a:p>
            <a:r>
              <a:rPr lang="en-US" dirty="0">
                <a:latin typeface="Bahnschrift Light" panose="020B0502040204020203" pitchFamily="34" charset="0"/>
              </a:rPr>
              <a:t>Currently – fully powered RCT on 2 campuses started Fall 2020</a:t>
            </a:r>
          </a:p>
          <a:p>
            <a:pPr lvl="1"/>
            <a:r>
              <a:rPr lang="en-US" dirty="0">
                <a:latin typeface="Bahnschrift Light" panose="020B0502040204020203" pitchFamily="34" charset="0"/>
              </a:rPr>
              <a:t>One Large Private University &amp; One Large Public University</a:t>
            </a:r>
          </a:p>
          <a:p>
            <a:pPr lvl="1"/>
            <a:r>
              <a:rPr lang="en-US" dirty="0">
                <a:latin typeface="Bahnschrift Light" panose="020B0502040204020203" pitchFamily="34" charset="0"/>
              </a:rPr>
              <a:t>Will enroll 190 participants over 3 years</a:t>
            </a:r>
          </a:p>
          <a:p>
            <a:pPr lvl="2"/>
            <a:r>
              <a:rPr lang="en-US" dirty="0">
                <a:latin typeface="Bahnschrift Light" panose="020B0502040204020203" pitchFamily="34" charset="0"/>
              </a:rPr>
              <a:t>100 participants enrolled currently</a:t>
            </a:r>
          </a:p>
        </p:txBody>
      </p:sp>
    </p:spTree>
    <p:extLst>
      <p:ext uri="{BB962C8B-B14F-4D97-AF65-F5344CB8AC3E}">
        <p14:creationId xmlns:p14="http://schemas.microsoft.com/office/powerpoint/2010/main" val="3238617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DBF71-2980-40D5-B470-132CA7ACAA95}"/>
              </a:ext>
            </a:extLst>
          </p:cNvPr>
          <p:cNvSpPr>
            <a:spLocks noGrp="1"/>
          </p:cNvSpPr>
          <p:nvPr>
            <p:ph type="title"/>
          </p:nvPr>
        </p:nvSpPr>
        <p:spPr/>
        <p:txBody>
          <a:bodyPr/>
          <a:lstStyle/>
          <a:p>
            <a:pPr algn="ctr"/>
            <a:r>
              <a:rPr lang="en-US" dirty="0"/>
              <a:t>PASS Team</a:t>
            </a:r>
          </a:p>
        </p:txBody>
      </p:sp>
      <p:sp>
        <p:nvSpPr>
          <p:cNvPr id="3" name="Content Placeholder 2">
            <a:extLst>
              <a:ext uri="{FF2B5EF4-FFF2-40B4-BE49-F238E27FC236}">
                <a16:creationId xmlns:a16="http://schemas.microsoft.com/office/drawing/2014/main" id="{DC028632-B558-4D13-BD45-C0BDBC21EA53}"/>
              </a:ext>
            </a:extLst>
          </p:cNvPr>
          <p:cNvSpPr>
            <a:spLocks noGrp="1"/>
          </p:cNvSpPr>
          <p:nvPr>
            <p:ph idx="1"/>
          </p:nvPr>
        </p:nvSpPr>
        <p:spPr>
          <a:xfrm>
            <a:off x="457200" y="2209800"/>
            <a:ext cx="4343400" cy="3962400"/>
          </a:xfrm>
        </p:spPr>
        <p:txBody>
          <a:bodyPr/>
          <a:lstStyle/>
          <a:p>
            <a:r>
              <a:rPr lang="en-US" u="sng" dirty="0"/>
              <a:t>UMass Chan Medical School</a:t>
            </a:r>
          </a:p>
          <a:p>
            <a:pPr lvl="1"/>
            <a:r>
              <a:rPr lang="en-US" dirty="0"/>
              <a:t>Amanda Costa</a:t>
            </a:r>
          </a:p>
          <a:p>
            <a:pPr lvl="1"/>
            <a:r>
              <a:rPr lang="en-US" dirty="0"/>
              <a:t>Laura Golden</a:t>
            </a:r>
          </a:p>
          <a:p>
            <a:pPr lvl="1"/>
            <a:r>
              <a:rPr lang="en-US" dirty="0"/>
              <a:t>Kristen Roy-Bujnowski</a:t>
            </a:r>
          </a:p>
        </p:txBody>
      </p:sp>
      <p:sp>
        <p:nvSpPr>
          <p:cNvPr id="4" name="Content Placeholder 2">
            <a:extLst>
              <a:ext uri="{FF2B5EF4-FFF2-40B4-BE49-F238E27FC236}">
                <a16:creationId xmlns:a16="http://schemas.microsoft.com/office/drawing/2014/main" id="{B2AE7C26-36E6-40A5-829A-1A3CD5AEE86E}"/>
              </a:ext>
            </a:extLst>
          </p:cNvPr>
          <p:cNvSpPr txBox="1">
            <a:spLocks/>
          </p:cNvSpPr>
          <p:nvPr/>
        </p:nvSpPr>
        <p:spPr>
          <a:xfrm>
            <a:off x="5334000" y="2209800"/>
            <a:ext cx="3657600" cy="39624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fontAlgn="auto">
              <a:spcAft>
                <a:spcPts val="0"/>
              </a:spcAft>
            </a:pPr>
            <a:r>
              <a:rPr lang="en-US" u="sng" dirty="0"/>
              <a:t>Boston University</a:t>
            </a:r>
          </a:p>
          <a:p>
            <a:pPr lvl="1" fontAlgn="auto">
              <a:spcAft>
                <a:spcPts val="0"/>
              </a:spcAft>
            </a:pPr>
            <a:r>
              <a:rPr lang="en-US" dirty="0"/>
              <a:t>David Braverman</a:t>
            </a:r>
          </a:p>
          <a:p>
            <a:pPr fontAlgn="auto">
              <a:spcAft>
                <a:spcPts val="0"/>
              </a:spcAft>
            </a:pPr>
            <a:r>
              <a:rPr lang="en-US" u="sng" dirty="0"/>
              <a:t>Wright State University</a:t>
            </a:r>
          </a:p>
          <a:p>
            <a:pPr lvl="1" fontAlgn="auto">
              <a:spcAft>
                <a:spcPts val="0"/>
              </a:spcAft>
            </a:pPr>
            <a:r>
              <a:rPr lang="en-US" dirty="0"/>
              <a:t>Mary Huber</a:t>
            </a:r>
          </a:p>
        </p:txBody>
      </p:sp>
    </p:spTree>
    <p:extLst>
      <p:ext uri="{BB962C8B-B14F-4D97-AF65-F5344CB8AC3E}">
        <p14:creationId xmlns:p14="http://schemas.microsoft.com/office/powerpoint/2010/main" val="39549059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97C96-DBC2-4544-853F-B8618D7FB18A}"/>
              </a:ext>
            </a:extLst>
          </p:cNvPr>
          <p:cNvSpPr>
            <a:spLocks noGrp="1"/>
          </p:cNvSpPr>
          <p:nvPr>
            <p:ph type="title"/>
          </p:nvPr>
        </p:nvSpPr>
        <p:spPr/>
        <p:txBody>
          <a:bodyPr/>
          <a:lstStyle/>
          <a:p>
            <a:r>
              <a:rPr lang="en-US" dirty="0"/>
              <a:t>Faculty Education</a:t>
            </a:r>
          </a:p>
        </p:txBody>
      </p:sp>
      <p:sp>
        <p:nvSpPr>
          <p:cNvPr id="3" name="Content Placeholder 2">
            <a:extLst>
              <a:ext uri="{FF2B5EF4-FFF2-40B4-BE49-F238E27FC236}">
                <a16:creationId xmlns:a16="http://schemas.microsoft.com/office/drawing/2014/main" id="{1EA4CBCC-A630-45F9-B202-47997FFC05EC}"/>
              </a:ext>
            </a:extLst>
          </p:cNvPr>
          <p:cNvSpPr>
            <a:spLocks noGrp="1"/>
          </p:cNvSpPr>
          <p:nvPr>
            <p:ph idx="1"/>
          </p:nvPr>
        </p:nvSpPr>
        <p:spPr/>
        <p:txBody>
          <a:bodyPr/>
          <a:lstStyle/>
          <a:p>
            <a:r>
              <a:rPr lang="en-US" dirty="0"/>
              <a:t>Our initial qualitative interviews and subsequent work revealed that faculty</a:t>
            </a:r>
          </a:p>
          <a:p>
            <a:pPr lvl="1"/>
            <a:r>
              <a:rPr lang="en-US" dirty="0"/>
              <a:t>Often held many of the misconceptions about mental health conditions found in the general public</a:t>
            </a:r>
          </a:p>
          <a:p>
            <a:pPr lvl="1"/>
            <a:r>
              <a:rPr lang="en-US" dirty="0"/>
              <a:t>Misunderstood the nature of academic accommodations</a:t>
            </a:r>
          </a:p>
          <a:p>
            <a:pPr lvl="1"/>
            <a:r>
              <a:rPr lang="en-US" dirty="0"/>
              <a:t>Desired a better understanding of what they could do to support these students</a:t>
            </a:r>
          </a:p>
          <a:p>
            <a:r>
              <a:rPr lang="en-US" dirty="0"/>
              <a:t>PASS Team produced 5 training videos</a:t>
            </a:r>
          </a:p>
        </p:txBody>
      </p:sp>
    </p:spTree>
    <p:extLst>
      <p:ext uri="{BB962C8B-B14F-4D97-AF65-F5344CB8AC3E}">
        <p14:creationId xmlns:p14="http://schemas.microsoft.com/office/powerpoint/2010/main" val="33666897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STAY INFORMED! &#10;&#10;Sign up for our e-mail newsletter for our products and announcements! &#10;&#10;Text TRANSITIONSACR to 22828 &#10;Visit us at umassmed.edu/TransitionsACR&#10;"/>
          <p:cNvSpPr/>
          <p:nvPr/>
        </p:nvSpPr>
        <p:spPr>
          <a:xfrm>
            <a:off x="457200" y="2376148"/>
            <a:ext cx="7239000" cy="3410633"/>
          </a:xfrm>
          <a:prstGeom prst="rect">
            <a:avLst/>
          </a:prstGeom>
          <a:solidFill>
            <a:schemeClr val="bg2">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pPr algn="ctr"/>
            <a:r>
              <a:rPr lang="en-US" sz="4800" dirty="0">
                <a:solidFill>
                  <a:srgbClr val="3399FF"/>
                </a:solidFill>
                <a:latin typeface="Bahnschrift Light SemiCondensed" panose="020B0502040204020203" pitchFamily="34" charset="0"/>
              </a:rPr>
              <a:t>Thank You!</a:t>
            </a:r>
          </a:p>
        </p:txBody>
      </p:sp>
      <p:sp>
        <p:nvSpPr>
          <p:cNvPr id="3" name="Content Placeholder 2">
            <a:extLst>
              <a:ext uri="{FF2B5EF4-FFF2-40B4-BE49-F238E27FC236}">
                <a16:creationId xmlns:a16="http://schemas.microsoft.com/office/drawing/2014/main" id="{5AFC8DBD-D18A-48F3-B3E0-E71AB47E26C8}"/>
              </a:ext>
            </a:extLst>
          </p:cNvPr>
          <p:cNvSpPr>
            <a:spLocks noGrp="1"/>
          </p:cNvSpPr>
          <p:nvPr>
            <p:ph idx="1"/>
          </p:nvPr>
        </p:nvSpPr>
        <p:spPr/>
        <p:txBody>
          <a:bodyPr/>
          <a:lstStyle/>
          <a:p>
            <a:r>
              <a:rPr lang="en-US" dirty="0">
                <a:latin typeface="Bahnschrift Light SemiCondensed" panose="020B0502040204020203" pitchFamily="34" charset="0"/>
              </a:rPr>
              <a:t>Contact:</a:t>
            </a:r>
          </a:p>
          <a:p>
            <a:r>
              <a:rPr lang="en-US" dirty="0">
                <a:latin typeface="Bahnschrift Light SemiCondensed" panose="020B0502040204020203" pitchFamily="34" charset="0"/>
                <a:hlinkClick r:id="rId2"/>
              </a:rPr>
              <a:t>Maryann.davis@umassmed.edu</a:t>
            </a:r>
            <a:endParaRPr lang="en-US" dirty="0">
              <a:latin typeface="Bahnschrift Light SemiCondensed" panose="020B0502040204020203" pitchFamily="34" charset="0"/>
            </a:endParaRPr>
          </a:p>
          <a:p>
            <a:endParaRPr lang="en-US" dirty="0">
              <a:solidFill>
                <a:schemeClr val="bg1"/>
              </a:solidFill>
              <a:latin typeface="Bahnschrift Light SemiCondensed" panose="020B0502040204020203" pitchFamily="34" charset="0"/>
            </a:endParaRPr>
          </a:p>
          <a:p>
            <a:pPr marL="0" indent="0">
              <a:buNone/>
            </a:pPr>
            <a:r>
              <a:rPr lang="en-US" dirty="0">
                <a:solidFill>
                  <a:schemeClr val="bg1"/>
                </a:solidFill>
                <a:latin typeface="Bahnschrift Light SemiCondensed" panose="020B0502040204020203" pitchFamily="34" charset="0"/>
              </a:rPr>
              <a:t>STAY INFORMED! </a:t>
            </a:r>
            <a:br>
              <a:rPr lang="en-US" dirty="0">
                <a:solidFill>
                  <a:schemeClr val="bg1"/>
                </a:solidFill>
                <a:latin typeface="Bahnschrift Light SemiCondensed" panose="020B0502040204020203" pitchFamily="34" charset="0"/>
              </a:rPr>
            </a:br>
            <a:br>
              <a:rPr lang="en-US" dirty="0">
                <a:solidFill>
                  <a:schemeClr val="bg1"/>
                </a:solidFill>
                <a:latin typeface="Bahnschrift Light SemiCondensed" panose="020B0502040204020203" pitchFamily="34" charset="0"/>
              </a:rPr>
            </a:br>
            <a:r>
              <a:rPr lang="en-US" dirty="0">
                <a:solidFill>
                  <a:schemeClr val="bg1"/>
                </a:solidFill>
                <a:latin typeface="Bahnschrift Light SemiCondensed" panose="020B0502040204020203" pitchFamily="34" charset="0"/>
              </a:rPr>
              <a:t>Sign up for our e-mail newsletter for our products and announcements! </a:t>
            </a:r>
            <a:br>
              <a:rPr lang="en-US" dirty="0">
                <a:solidFill>
                  <a:schemeClr val="bg1"/>
                </a:solidFill>
                <a:latin typeface="Bahnschrift Light SemiCondensed" panose="020B0502040204020203" pitchFamily="34" charset="0"/>
              </a:rPr>
            </a:br>
            <a:br>
              <a:rPr lang="en-US" dirty="0">
                <a:solidFill>
                  <a:schemeClr val="bg1"/>
                </a:solidFill>
                <a:latin typeface="Bahnschrift Light SemiCondensed" panose="020B0502040204020203" pitchFamily="34" charset="0"/>
              </a:rPr>
            </a:br>
            <a:r>
              <a:rPr lang="en-US" dirty="0">
                <a:solidFill>
                  <a:schemeClr val="bg1"/>
                </a:solidFill>
                <a:latin typeface="Bahnschrift Light SemiCondensed" panose="020B0502040204020203" pitchFamily="34" charset="0"/>
              </a:rPr>
              <a:t>Text TRANSITIONSACR to 22828 </a:t>
            </a:r>
            <a:br>
              <a:rPr lang="en-US" dirty="0">
                <a:solidFill>
                  <a:schemeClr val="bg1"/>
                </a:solidFill>
                <a:latin typeface="Bahnschrift Light SemiCondensed" panose="020B0502040204020203" pitchFamily="34" charset="0"/>
              </a:rPr>
            </a:br>
            <a:br>
              <a:rPr lang="en-US" dirty="0">
                <a:solidFill>
                  <a:schemeClr val="bg1"/>
                </a:solidFill>
                <a:latin typeface="Bahnschrift Light SemiCondensed" panose="020B0502040204020203" pitchFamily="34" charset="0"/>
              </a:rPr>
            </a:br>
            <a:r>
              <a:rPr lang="en-US" dirty="0">
                <a:solidFill>
                  <a:schemeClr val="bg1"/>
                </a:solidFill>
                <a:latin typeface="Bahnschrift Light SemiCondensed" panose="020B0502040204020203" pitchFamily="34" charset="0"/>
              </a:rPr>
              <a:t>Visit us at </a:t>
            </a:r>
            <a:r>
              <a:rPr lang="en-US" dirty="0">
                <a:solidFill>
                  <a:schemeClr val="bg1"/>
                </a:solidFill>
                <a:latin typeface="Bahnschrift Light SemiCondensed" panose="020B0502040204020203" pitchFamily="34" charset="0"/>
                <a:hlinkClick r:id="rId3">
                  <a:extLst>
                    <a:ext uri="{A12FA001-AC4F-418D-AE19-62706E023703}">
                      <ahyp:hlinkClr xmlns:ahyp="http://schemas.microsoft.com/office/drawing/2018/hyperlinkcolor" val="tx"/>
                    </a:ext>
                  </a:extLst>
                </a:hlinkClick>
              </a:rPr>
              <a:t>umassmed.edu/TransitionsACR</a:t>
            </a:r>
            <a:endParaRPr lang="en-US" dirty="0">
              <a:solidFill>
                <a:schemeClr val="bg1"/>
              </a:solidFill>
              <a:latin typeface="Bahnschrift Light SemiCondensed" panose="020B0502040204020203" pitchFamily="34" charset="0"/>
            </a:endParaRPr>
          </a:p>
          <a:p>
            <a:endParaRPr lang="en-US" dirty="0">
              <a:latin typeface="Bahnschrift Light SemiCondensed" panose="020B0502040204020203" pitchFamily="34" charset="0"/>
            </a:endParaRPr>
          </a:p>
          <a:p>
            <a:endParaRPr lang="en-US" dirty="0"/>
          </a:p>
        </p:txBody>
      </p:sp>
    </p:spTree>
    <p:extLst>
      <p:ext uri="{BB962C8B-B14F-4D97-AF65-F5344CB8AC3E}">
        <p14:creationId xmlns:p14="http://schemas.microsoft.com/office/powerpoint/2010/main" val="41132744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095"/>
            <a:ext cx="8124218" cy="885305"/>
          </a:xfrm>
        </p:spPr>
        <p:txBody>
          <a:bodyPr/>
          <a:lstStyle/>
          <a:p>
            <a:pPr algn="ctr"/>
            <a:r>
              <a:rPr lang="en-US" dirty="0"/>
              <a:t>References </a:t>
            </a:r>
          </a:p>
        </p:txBody>
      </p:sp>
      <p:sp>
        <p:nvSpPr>
          <p:cNvPr id="3" name="Content Placeholder 2"/>
          <p:cNvSpPr>
            <a:spLocks noGrp="1"/>
          </p:cNvSpPr>
          <p:nvPr>
            <p:ph idx="1"/>
          </p:nvPr>
        </p:nvSpPr>
        <p:spPr>
          <a:xfrm>
            <a:off x="447502" y="1066800"/>
            <a:ext cx="8124218" cy="4800600"/>
          </a:xfrm>
        </p:spPr>
        <p:txBody>
          <a:bodyPr>
            <a:normAutofit lnSpcReduction="10000"/>
          </a:bodyPr>
          <a:lstStyle/>
          <a:p>
            <a:pPr marL="457200" indent="-457200">
              <a:buFont typeface="+mj-lt"/>
              <a:buAutoNum type="arabicPeriod"/>
            </a:pPr>
            <a:r>
              <a:rPr lang="en-US" sz="1400" dirty="0"/>
              <a:t>Auerbach, R. P., Mortier, P., </a:t>
            </a:r>
            <a:r>
              <a:rPr lang="en-US" sz="1400" dirty="0" err="1"/>
              <a:t>Bruffaerts</a:t>
            </a:r>
            <a:r>
              <a:rPr lang="en-US" sz="1400" dirty="0"/>
              <a:t>, R., Alonso, J., </a:t>
            </a:r>
            <a:r>
              <a:rPr lang="en-US" sz="1400" dirty="0" err="1"/>
              <a:t>Benjet</a:t>
            </a:r>
            <a:r>
              <a:rPr lang="en-US" sz="1400" dirty="0"/>
              <a:t>, C., </a:t>
            </a:r>
            <a:r>
              <a:rPr lang="en-US" sz="1400" dirty="0" err="1"/>
              <a:t>Cuijpers</a:t>
            </a:r>
            <a:r>
              <a:rPr lang="en-US" sz="1400" dirty="0"/>
              <a:t>, P., </a:t>
            </a:r>
            <a:r>
              <a:rPr lang="en-US" sz="1400" dirty="0" err="1"/>
              <a:t>Demyttenaere</a:t>
            </a:r>
            <a:r>
              <a:rPr lang="en-US" sz="1400" dirty="0"/>
              <a:t>, K., Ebert, D., Green, J.G., </a:t>
            </a:r>
            <a:r>
              <a:rPr lang="en-US" sz="1400" dirty="0" err="1"/>
              <a:t>Hasking</a:t>
            </a:r>
            <a:r>
              <a:rPr lang="en-US" sz="1400" dirty="0"/>
              <a:t>., P., Murray, E., Nock, M.K., Pinder-</a:t>
            </a:r>
            <a:r>
              <a:rPr lang="en-US" sz="1400" dirty="0" err="1"/>
              <a:t>Amaker</a:t>
            </a:r>
            <a:r>
              <a:rPr lang="en-US" sz="1400" dirty="0"/>
              <a:t>, S., Sampson, N.A., Stein, D.J., </a:t>
            </a:r>
            <a:r>
              <a:rPr lang="en-US" sz="1400" dirty="0" err="1"/>
              <a:t>Vilagut</a:t>
            </a:r>
            <a:r>
              <a:rPr lang="en-US" sz="1400" dirty="0"/>
              <a:t>, G., </a:t>
            </a:r>
            <a:r>
              <a:rPr lang="en-US" sz="1400" dirty="0" err="1"/>
              <a:t>Zaslavsky</a:t>
            </a:r>
            <a:r>
              <a:rPr lang="en-US" sz="1400" dirty="0"/>
              <a:t>, A.M, &amp; Kessler., R.C. (2018). WHO World Mental Health Surveys International College Student Project: Prevalence and distribution of mental disorders. Journal of Abnormal Psychology, 127, 623-638. </a:t>
            </a:r>
          </a:p>
          <a:p>
            <a:pPr marL="457200" indent="-457200">
              <a:buFont typeface="+mj-lt"/>
              <a:buAutoNum type="arabicPeriod"/>
            </a:pPr>
            <a:r>
              <a:rPr lang="en-US" sz="1400" dirty="0"/>
              <a:t>Alonso, J., Mortier, P., Auerbach, R.P, </a:t>
            </a:r>
            <a:r>
              <a:rPr lang="en-US" sz="1400" dirty="0" err="1"/>
              <a:t>Bruffaerts</a:t>
            </a:r>
            <a:r>
              <a:rPr lang="en-US" sz="1400" dirty="0"/>
              <a:t>, R., </a:t>
            </a:r>
            <a:r>
              <a:rPr lang="en-US" sz="1400" dirty="0" err="1"/>
              <a:t>Vilagut</a:t>
            </a:r>
            <a:r>
              <a:rPr lang="en-US" sz="1400" dirty="0"/>
              <a:t>, G., </a:t>
            </a:r>
            <a:r>
              <a:rPr lang="en-US" sz="1400" dirty="0" err="1"/>
              <a:t>Cuijpers</a:t>
            </a:r>
            <a:r>
              <a:rPr lang="en-US" sz="1400" dirty="0"/>
              <a:t>, P.,</a:t>
            </a:r>
            <a:r>
              <a:rPr lang="en-US" sz="1400" dirty="0" err="1"/>
              <a:t>Demyttanaere</a:t>
            </a:r>
            <a:r>
              <a:rPr lang="en-US" sz="1400" dirty="0"/>
              <a:t>, K., Ebert, D., Ennis, E., Gutierrez-Garcia, R.A., Green, J.G., </a:t>
            </a:r>
            <a:r>
              <a:rPr lang="en-US" sz="1400" dirty="0" err="1"/>
              <a:t>Hasking</a:t>
            </a:r>
            <a:r>
              <a:rPr lang="en-US" sz="1400" dirty="0"/>
              <a:t>, P., Lochner, C., Nock, M.K., </a:t>
            </a:r>
            <a:r>
              <a:rPr lang="en-US" sz="1400" dirty="0" err="1"/>
              <a:t>Pnder-Amaker</a:t>
            </a:r>
            <a:r>
              <a:rPr lang="en-US" sz="1400" dirty="0"/>
              <a:t>, S., Sampson, N.A., </a:t>
            </a:r>
            <a:r>
              <a:rPr lang="en-US" sz="1400" dirty="0" err="1"/>
              <a:t>Azslavsky</a:t>
            </a:r>
            <a:r>
              <a:rPr lang="en-US" sz="1400" dirty="0"/>
              <a:t>, A.M., &amp; Kessler, R.C. (2018). Severe role impairment associated with mental disorders: Results of the WHO World Mental Health Surveys International College Student Project. Depression and Anxiety, 35, 802-814. </a:t>
            </a:r>
          </a:p>
          <a:p>
            <a:pPr marL="457200" indent="-457200">
              <a:buFont typeface="+mj-lt"/>
              <a:buAutoNum type="arabicPeriod"/>
            </a:pPr>
            <a:r>
              <a:rPr lang="en-US" sz="1400" dirty="0"/>
              <a:t>Newman, L., Wagner, M., </a:t>
            </a:r>
            <a:r>
              <a:rPr lang="en-US" sz="1400" dirty="0" err="1"/>
              <a:t>Knokey</a:t>
            </a:r>
            <a:r>
              <a:rPr lang="en-US" sz="1400" dirty="0"/>
              <a:t>, A.-M., Marder, C., Nagle, K., Shaver, D., Wei, X., with </a:t>
            </a:r>
            <a:r>
              <a:rPr lang="en-US" sz="1400" dirty="0" err="1"/>
              <a:t>Cameto</a:t>
            </a:r>
            <a:r>
              <a:rPr lang="en-US" sz="1400" dirty="0"/>
              <a:t>, R., Contreras, E., Ferguson, K., Greene, S., and </a:t>
            </a:r>
            <a:r>
              <a:rPr lang="en-US" sz="1400" dirty="0" err="1"/>
              <a:t>Schwarting</a:t>
            </a:r>
            <a:r>
              <a:rPr lang="en-US" sz="1400" dirty="0"/>
              <a:t>, M. (2011). The Post-High School Outcomes of Young Adults With Disabilities up to 8 Years After High School. A Report From the National Longitudinal Transition Study-2 (NLTS2) (NCSER 2011-3005). Menlo Park, CA: SRI International.</a:t>
            </a:r>
          </a:p>
          <a:p>
            <a:pPr marL="457200" indent="-457200">
              <a:buFont typeface="+mj-lt"/>
              <a:buAutoNum type="arabicPeriod"/>
            </a:pPr>
            <a:r>
              <a:rPr lang="en-US" sz="1400" dirty="0" err="1"/>
              <a:t>Arria</a:t>
            </a:r>
            <a:r>
              <a:rPr lang="en-US" sz="1400" dirty="0"/>
              <a:t>, A.M., </a:t>
            </a:r>
            <a:r>
              <a:rPr lang="en-US" sz="1400" dirty="0" err="1"/>
              <a:t>Caldeira</a:t>
            </a:r>
            <a:r>
              <a:rPr lang="en-US" sz="1400" dirty="0"/>
              <a:t>, K.M., Vincent, K.B., Winick, E.R., Baron, R.A. &amp; O'Grady, K.E. (2013). Discontinuous college enrollment: Associations with substance use and mental health. Psychiatric Services, 64, 165-172. </a:t>
            </a:r>
          </a:p>
          <a:p>
            <a:pPr marL="457200" indent="-457200">
              <a:buFont typeface="Arial" panose="020B0604020202020204" pitchFamily="34" charset="0"/>
              <a:buAutoNum type="arabicPeriod"/>
              <a:defRPr/>
            </a:pPr>
            <a:r>
              <a:rPr lang="en-US" sz="1400" dirty="0" err="1"/>
              <a:t>Borjas</a:t>
            </a:r>
            <a:r>
              <a:rPr lang="en-US" sz="1400" dirty="0"/>
              <a:t>, G.J. 2013. </a:t>
            </a:r>
            <a:r>
              <a:rPr lang="en-US" sz="1400" i="1" dirty="0"/>
              <a:t>Labor Economics</a:t>
            </a:r>
            <a:r>
              <a:rPr lang="en-US" sz="1400" dirty="0"/>
              <a:t>. New York, NY: McGraw-Hill Irwin.</a:t>
            </a:r>
          </a:p>
          <a:p>
            <a:pPr marL="457200" indent="-457200">
              <a:buFont typeface="Arial" panose="020B0604020202020204" pitchFamily="34" charset="0"/>
              <a:buAutoNum type="arabicPeriod"/>
              <a:defRPr/>
            </a:pPr>
            <a:r>
              <a:rPr lang="en-US" sz="1400" dirty="0"/>
              <a:t>Ringeisen, H., Ellison, M.L., Ryder-Burge, A., Biebel, K., </a:t>
            </a:r>
            <a:r>
              <a:rPr lang="en-US" sz="1400" dirty="0" err="1"/>
              <a:t>Alikhan</a:t>
            </a:r>
            <a:r>
              <a:rPr lang="en-US" sz="1400" dirty="0"/>
              <a:t>, S.&amp; Jones, E. (2017). Supported education for individuals with psychiatric disabilities: State of the practice and policy implications. Psychiatric Rehabilitation Journal, 40, 197-206. </a:t>
            </a:r>
          </a:p>
        </p:txBody>
      </p:sp>
    </p:spTree>
    <p:extLst>
      <p:ext uri="{BB962C8B-B14F-4D97-AF65-F5344CB8AC3E}">
        <p14:creationId xmlns:p14="http://schemas.microsoft.com/office/powerpoint/2010/main" val="2495427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3399FF"/>
                </a:solidFill>
              </a:rPr>
              <a:t>Mental Health in Higher Education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371600"/>
                <a:ext cx="8458200" cy="1676400"/>
              </a:xfrm>
            </p:spPr>
            <p:txBody>
              <a:bodyPr>
                <a:normAutofit lnSpcReduction="10000"/>
              </a:bodyPr>
              <a:lstStyle/>
              <a:p>
                <a:pPr>
                  <a:spcBef>
                    <a:spcPts val="0"/>
                  </a:spcBef>
                  <a:spcAft>
                    <a:spcPts val="1200"/>
                  </a:spcAft>
                  <a:buFont typeface="Arial" charset="0"/>
                  <a:buChar char="•"/>
                  <a:defRPr/>
                </a:pP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27% of U.S. college students have a diagnosable mental health disorder </a:t>
                </a:r>
                <a:r>
                  <a:rPr lang="en-US" baseline="30000" dirty="0"/>
                  <a:t>1</a:t>
                </a:r>
              </a:p>
              <a:p>
                <a:pPr>
                  <a:spcBef>
                    <a:spcPts val="0"/>
                  </a:spcBef>
                  <a:spcAft>
                    <a:spcPts val="1200"/>
                  </a:spcAft>
                  <a:buFont typeface="Arial" charset="0"/>
                  <a:buChar char="•"/>
                  <a:defRPr/>
                </a:pPr>
                <a:r>
                  <a:rPr lang="en-US" dirty="0"/>
                  <a:t>Stresses of the pandemic have increased need to support students with mental health conditions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371600"/>
                <a:ext cx="8458200" cy="1676400"/>
              </a:xfrm>
              <a:blipFill>
                <a:blip r:embed="rId4"/>
                <a:stretch>
                  <a:fillRect l="-648" t="-4727" b="-1818"/>
                </a:stretch>
              </a:blipFill>
            </p:spPr>
            <p:txBody>
              <a:bodyPr/>
              <a:lstStyle/>
              <a:p>
                <a:r>
                  <a:rPr lang="en-US">
                    <a:noFill/>
                  </a:rPr>
                  <a:t> </a:t>
                </a:r>
              </a:p>
            </p:txBody>
          </p:sp>
        </mc:Fallback>
      </mc:AlternateContent>
      <p:grpSp>
        <p:nvGrpSpPr>
          <p:cNvPr id="6" name="Group 5" descr="Table of Healthy Minds Study Findings Academic Year ’18-’19 vs. Winter/Spring ‘21">
            <a:extLst>
              <a:ext uri="{FF2B5EF4-FFF2-40B4-BE49-F238E27FC236}">
                <a16:creationId xmlns:a16="http://schemas.microsoft.com/office/drawing/2014/main" id="{B67AE240-CFC9-4395-9892-34F9E698B2F6}"/>
              </a:ext>
            </a:extLst>
          </p:cNvPr>
          <p:cNvGrpSpPr/>
          <p:nvPr/>
        </p:nvGrpSpPr>
        <p:grpSpPr>
          <a:xfrm>
            <a:off x="38100" y="3255296"/>
            <a:ext cx="9029700" cy="2689892"/>
            <a:chOff x="38100" y="2647890"/>
            <a:chExt cx="9029700" cy="2689892"/>
          </a:xfrm>
        </p:grpSpPr>
        <p:graphicFrame>
          <p:nvGraphicFramePr>
            <p:cNvPr id="4" name="Object 3">
              <a:extLst>
                <a:ext uri="{FF2B5EF4-FFF2-40B4-BE49-F238E27FC236}">
                  <a16:creationId xmlns:a16="http://schemas.microsoft.com/office/drawing/2014/main" id="{93BC28A8-BED5-490F-98EE-D1275871B9C6}"/>
                </a:ext>
              </a:extLst>
            </p:cNvPr>
            <p:cNvGraphicFramePr>
              <a:graphicFrameLocks noChangeAspect="1"/>
            </p:cNvGraphicFramePr>
            <p:nvPr>
              <p:extLst>
                <p:ext uri="{D42A27DB-BD31-4B8C-83A1-F6EECF244321}">
                  <p14:modId xmlns:p14="http://schemas.microsoft.com/office/powerpoint/2010/main" val="2207142554"/>
                </p:ext>
              </p:extLst>
            </p:nvPr>
          </p:nvGraphicFramePr>
          <p:xfrm>
            <a:off x="38100" y="3047019"/>
            <a:ext cx="9029700" cy="2290763"/>
          </p:xfrm>
          <a:graphic>
            <a:graphicData uri="http://schemas.openxmlformats.org/presentationml/2006/ole">
              <mc:AlternateContent xmlns:mc="http://schemas.openxmlformats.org/markup-compatibility/2006">
                <mc:Choice xmlns:v="urn:schemas-microsoft-com:vml" Requires="v">
                  <p:oleObj name="Document" r:id="rId5" imgW="9155036" imgH="2329693" progId="Word.Document.12">
                    <p:embed/>
                  </p:oleObj>
                </mc:Choice>
                <mc:Fallback>
                  <p:oleObj name="Document" r:id="rId5" imgW="9155036" imgH="2329693" progId="Word.Document.12">
                    <p:embed/>
                    <p:pic>
                      <p:nvPicPr>
                        <p:cNvPr id="4" name="Object 3">
                          <a:extLst>
                            <a:ext uri="{FF2B5EF4-FFF2-40B4-BE49-F238E27FC236}">
                              <a16:creationId xmlns:a16="http://schemas.microsoft.com/office/drawing/2014/main" id="{93BC28A8-BED5-490F-98EE-D1275871B9C6}"/>
                            </a:ext>
                          </a:extLst>
                        </p:cNvPr>
                        <p:cNvPicPr/>
                        <p:nvPr/>
                      </p:nvPicPr>
                      <p:blipFill>
                        <a:blip r:embed="rId6"/>
                        <a:stretch>
                          <a:fillRect/>
                        </a:stretch>
                      </p:blipFill>
                      <p:spPr>
                        <a:xfrm>
                          <a:off x="38100" y="3047019"/>
                          <a:ext cx="9029700" cy="2290763"/>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3E20D633-7D98-437B-B821-73FBF4B4E67D}"/>
                </a:ext>
              </a:extLst>
            </p:cNvPr>
            <p:cNvSpPr txBox="1"/>
            <p:nvPr/>
          </p:nvSpPr>
          <p:spPr>
            <a:xfrm>
              <a:off x="76200" y="2647890"/>
              <a:ext cx="8839200" cy="400110"/>
            </a:xfrm>
            <a:prstGeom prst="rect">
              <a:avLst/>
            </a:prstGeom>
            <a:noFill/>
          </p:spPr>
          <p:txBody>
            <a:bodyPr wrap="square" rtlCol="0">
              <a:spAutoFit/>
            </a:bodyPr>
            <a:lstStyle/>
            <a:p>
              <a:r>
                <a:rPr lang="en-US" sz="2000" dirty="0">
                  <a:effectLst/>
                  <a:latin typeface="Arial" panose="020B0604020202020204" pitchFamily="34" charset="0"/>
                  <a:ea typeface="Calibri" panose="020F0502020204030204" pitchFamily="34" charset="0"/>
                  <a:cs typeface="Times New Roman" panose="02020603050405020304" pitchFamily="18" charset="0"/>
                </a:rPr>
                <a:t>Healthy Minds Study Findings Academic Year ’18-’19</a:t>
              </a:r>
              <a:r>
                <a:rPr lang="en-US" sz="2000" baseline="30000" dirty="0">
                  <a:effectLst/>
                  <a:latin typeface="Arial" panose="020B0604020202020204" pitchFamily="34" charset="0"/>
                  <a:ea typeface="Calibri" panose="020F0502020204030204" pitchFamily="34" charset="0"/>
                  <a:cs typeface="Times New Roman" panose="02020603050405020304" pitchFamily="18" charset="0"/>
                </a:rPr>
                <a:t>2 </a:t>
              </a:r>
              <a:r>
                <a:rPr lang="en-US" sz="2000" i="1" dirty="0">
                  <a:effectLst/>
                  <a:latin typeface="Arial" panose="020B0604020202020204" pitchFamily="34" charset="0"/>
                  <a:ea typeface="Calibri" panose="020F0502020204030204" pitchFamily="34" charset="0"/>
                  <a:cs typeface="Times New Roman" panose="02020603050405020304" pitchFamily="18" charset="0"/>
                </a:rPr>
                <a:t>vs.</a:t>
              </a:r>
              <a:r>
                <a:rPr lang="en-US" sz="2000" dirty="0">
                  <a:effectLst/>
                  <a:latin typeface="Arial" panose="020B0604020202020204" pitchFamily="34" charset="0"/>
                  <a:ea typeface="Calibri" panose="020F0502020204030204" pitchFamily="34" charset="0"/>
                  <a:cs typeface="Times New Roman" panose="02020603050405020304" pitchFamily="18" charset="0"/>
                </a:rPr>
                <a:t> Winter/Spring ‘21</a:t>
              </a:r>
              <a:r>
                <a:rPr lang="en-US" sz="2000" baseline="30000" dirty="0">
                  <a:effectLst/>
                  <a:latin typeface="Arial" panose="020B0604020202020204" pitchFamily="34" charset="0"/>
                  <a:ea typeface="Calibri" panose="020F0502020204030204" pitchFamily="34" charset="0"/>
                  <a:cs typeface="Times New Roman" panose="02020603050405020304" pitchFamily="18" charset="0"/>
                </a:rPr>
                <a:t>3</a:t>
              </a:r>
              <a:endParaRPr lang="en-US" sz="2000" baseline="300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726686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3399FF"/>
                </a:solidFill>
                <a:latin typeface="Bahnschrift Light SemiCondensed" panose="020B0502040204020203" pitchFamily="34" charset="0"/>
              </a:rPr>
              <a:t>Mental Health in Higher Education</a:t>
            </a:r>
          </a:p>
        </p:txBody>
      </p:sp>
      <p:sp>
        <p:nvSpPr>
          <p:cNvPr id="3" name="Content Placeholder 2"/>
          <p:cNvSpPr>
            <a:spLocks noGrp="1"/>
          </p:cNvSpPr>
          <p:nvPr>
            <p:ph idx="1"/>
          </p:nvPr>
        </p:nvSpPr>
        <p:spPr/>
        <p:txBody>
          <a:bodyPr>
            <a:normAutofit/>
          </a:bodyPr>
          <a:lstStyle/>
          <a:p>
            <a:pPr>
              <a:spcBef>
                <a:spcPts val="0"/>
              </a:spcBef>
              <a:spcAft>
                <a:spcPts val="1200"/>
              </a:spcAft>
              <a:buFont typeface="Arial" charset="0"/>
              <a:buChar char="•"/>
              <a:defRPr/>
            </a:pPr>
            <a:r>
              <a:rPr lang="en-US" altLang="en-US" dirty="0">
                <a:latin typeface="Bahnschrift Light SemiCondensed" panose="020B0502040204020203" pitchFamily="34" charset="0"/>
              </a:rPr>
              <a:t>43% of 1</a:t>
            </a:r>
            <a:r>
              <a:rPr lang="en-US" altLang="en-US" baseline="30000" dirty="0">
                <a:latin typeface="Bahnschrift Light SemiCondensed" panose="020B0502040204020203" pitchFamily="34" charset="0"/>
              </a:rPr>
              <a:t>st</a:t>
            </a:r>
            <a:r>
              <a:rPr lang="en-US" altLang="en-US" dirty="0">
                <a:latin typeface="Bahnschrift Light SemiCondensed" panose="020B0502040204020203" pitchFamily="34" charset="0"/>
              </a:rPr>
              <a:t> year college students with mental health conditions report severe role impairment</a:t>
            </a:r>
            <a:r>
              <a:rPr lang="en-US" altLang="en-US" baseline="30000" dirty="0">
                <a:latin typeface="Bahnschrift Light SemiCondensed" panose="020B0502040204020203" pitchFamily="34" charset="0"/>
              </a:rPr>
              <a:t>2</a:t>
            </a:r>
          </a:p>
          <a:p>
            <a:pPr>
              <a:spcBef>
                <a:spcPts val="0"/>
              </a:spcBef>
              <a:spcAft>
                <a:spcPts val="1200"/>
              </a:spcAft>
              <a:buFont typeface="Arial" charset="0"/>
              <a:buChar char="•"/>
              <a:defRPr/>
            </a:pPr>
            <a:r>
              <a:rPr lang="en-US" altLang="en-US" dirty="0">
                <a:latin typeface="Bahnschrift Light SemiCondensed" panose="020B0502040204020203" pitchFamily="34" charset="0"/>
              </a:rPr>
              <a:t>High school students with mental health disabilities have the highest college dropout rate of any students with disabilities</a:t>
            </a:r>
            <a:r>
              <a:rPr lang="en-US" altLang="en-US" baseline="30000" dirty="0">
                <a:latin typeface="Bahnschrift Light SemiCondensed" panose="020B0502040204020203" pitchFamily="34" charset="0"/>
              </a:rPr>
              <a:t>3</a:t>
            </a:r>
          </a:p>
          <a:p>
            <a:pPr>
              <a:spcBef>
                <a:spcPts val="0"/>
              </a:spcBef>
              <a:spcAft>
                <a:spcPts val="1200"/>
              </a:spcAft>
              <a:buFont typeface="Arial" charset="0"/>
              <a:buChar char="•"/>
              <a:defRPr/>
            </a:pPr>
            <a:r>
              <a:rPr lang="en-US" altLang="en-US" dirty="0">
                <a:latin typeface="Bahnschrift Light SemiCondensed" panose="020B0502040204020203" pitchFamily="34" charset="0"/>
              </a:rPr>
              <a:t>College students with mental health conditions have high rates of college disruption</a:t>
            </a:r>
            <a:r>
              <a:rPr lang="en-US" altLang="en-US" baseline="30000" dirty="0">
                <a:latin typeface="Bahnschrift Light SemiCondensed" panose="020B0502040204020203" pitchFamily="34" charset="0"/>
              </a:rPr>
              <a:t>4</a:t>
            </a:r>
            <a:endParaRPr lang="en-US" sz="1400" baseline="30000" dirty="0">
              <a:latin typeface="Bahnschrift Light SemiCondensed" panose="020B0502040204020203" pitchFamily="34" charset="0"/>
            </a:endParaRPr>
          </a:p>
          <a:p>
            <a:pPr>
              <a:spcBef>
                <a:spcPts val="0"/>
              </a:spcBef>
              <a:spcAft>
                <a:spcPts val="1200"/>
              </a:spcAft>
            </a:pPr>
            <a:r>
              <a:rPr lang="en-US" dirty="0">
                <a:latin typeface="Bahnschrift Light SemiCondensed" panose="020B0502040204020203" pitchFamily="34" charset="0"/>
              </a:rPr>
              <a:t>Positive mental health is strongly correlated to academic success, retention, and ultimately vocational success, adult resiliency &amp; Return on Investment</a:t>
            </a:r>
            <a:r>
              <a:rPr lang="en-US" baseline="30000" dirty="0">
                <a:latin typeface="Bahnschrift Light SemiCondensed" panose="020B0502040204020203" pitchFamily="34" charset="0"/>
              </a:rPr>
              <a:t>5</a:t>
            </a:r>
            <a:endParaRPr lang="en-US" baseline="30000" dirty="0">
              <a:latin typeface="Bell MT" panose="02020503060305020303" pitchFamily="18" charset="0"/>
            </a:endParaRPr>
          </a:p>
          <a:p>
            <a:endParaRPr lang="en-US" dirty="0"/>
          </a:p>
        </p:txBody>
      </p:sp>
    </p:spTree>
    <p:extLst>
      <p:ext uri="{BB962C8B-B14F-4D97-AF65-F5344CB8AC3E}">
        <p14:creationId xmlns:p14="http://schemas.microsoft.com/office/powerpoint/2010/main" val="100068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E8349-29AE-40B8-964F-41110E3875EA}"/>
              </a:ext>
            </a:extLst>
          </p:cNvPr>
          <p:cNvSpPr>
            <a:spLocks noGrp="1"/>
          </p:cNvSpPr>
          <p:nvPr>
            <p:ph type="title"/>
          </p:nvPr>
        </p:nvSpPr>
        <p:spPr/>
        <p:txBody>
          <a:bodyPr/>
          <a:lstStyle/>
          <a:p>
            <a:r>
              <a:rPr lang="en-US" dirty="0"/>
              <a:t>Elements of Supported Education</a:t>
            </a:r>
          </a:p>
        </p:txBody>
      </p:sp>
      <p:sp>
        <p:nvSpPr>
          <p:cNvPr id="3" name="Content Placeholder 2">
            <a:extLst>
              <a:ext uri="{FF2B5EF4-FFF2-40B4-BE49-F238E27FC236}">
                <a16:creationId xmlns:a16="http://schemas.microsoft.com/office/drawing/2014/main" id="{57C38392-F0C8-49EC-BF86-F1C07D1F57AA}"/>
              </a:ext>
            </a:extLst>
          </p:cNvPr>
          <p:cNvSpPr>
            <a:spLocks noGrp="1"/>
          </p:cNvSpPr>
          <p:nvPr>
            <p:ph idx="1"/>
          </p:nvPr>
        </p:nvSpPr>
        <p:spPr/>
        <p:txBody>
          <a:bodyPr/>
          <a:lstStyle/>
          <a:p>
            <a:pPr marL="0" indent="0">
              <a:buNone/>
            </a:pPr>
            <a:r>
              <a:rPr lang="en-US" sz="1800" dirty="0">
                <a:latin typeface="Arial" panose="020B0604020202020204" pitchFamily="34" charset="0"/>
                <a:ea typeface="Calibri" panose="020F0502020204030204" pitchFamily="34" charset="0"/>
              </a:rPr>
              <a:t>Ringeisen and colleagues (2017)</a:t>
            </a:r>
            <a:r>
              <a:rPr lang="en-US" sz="1800" baseline="30000" dirty="0">
                <a:latin typeface="Arial" panose="020B0604020202020204" pitchFamily="34" charset="0"/>
                <a:ea typeface="Calibri" panose="020F0502020204030204" pitchFamily="34" charset="0"/>
              </a:rPr>
              <a:t>5</a:t>
            </a:r>
          </a:p>
          <a:p>
            <a:r>
              <a:rPr lang="en-US" sz="1800" dirty="0">
                <a:latin typeface="Arial" panose="020B0604020202020204" pitchFamily="34" charset="0"/>
                <a:ea typeface="Calibri" panose="020F0502020204030204" pitchFamily="34" charset="0"/>
              </a:rPr>
              <a:t>S</a:t>
            </a:r>
            <a:r>
              <a:rPr lang="en-US" sz="1800" dirty="0">
                <a:effectLst/>
                <a:latin typeface="Arial" panose="020B0604020202020204" pitchFamily="34" charset="0"/>
                <a:ea typeface="Calibri" panose="020F0502020204030204" pitchFamily="34" charset="0"/>
              </a:rPr>
              <a:t>pecialized staff members oriented toward four objectives—supporting academic goal-setting, building academic competencies, navigation, and improving motivation; </a:t>
            </a:r>
          </a:p>
          <a:p>
            <a:r>
              <a:rPr lang="en-US" sz="1800" dirty="0">
                <a:effectLst/>
                <a:latin typeface="Arial" panose="020B0604020202020204" pitchFamily="34" charset="0"/>
                <a:ea typeface="Calibri" panose="020F0502020204030204" pitchFamily="34" charset="0"/>
              </a:rPr>
              <a:t>One-on-one contacts and group workshops centered on skill-building for academic success; </a:t>
            </a:r>
          </a:p>
          <a:p>
            <a:r>
              <a:rPr lang="en-US" sz="1800" dirty="0">
                <a:effectLst/>
                <a:latin typeface="Arial" panose="020B0604020202020204" pitchFamily="34" charset="0"/>
                <a:ea typeface="Calibri" panose="020F0502020204030204" pitchFamily="34" charset="0"/>
              </a:rPr>
              <a:t>Activities to help the student navigate the academic setting, coordination between postsecondary education and mental health supports, facilitating enrollment, supporting the student in obtaining financial aid, securing additional educational accommodations, and providing information about rights and resources; </a:t>
            </a:r>
          </a:p>
          <a:p>
            <a:r>
              <a:rPr lang="en-US" sz="1800" dirty="0">
                <a:effectLst/>
                <a:latin typeface="Arial" panose="020B0604020202020204" pitchFamily="34" charset="0"/>
                <a:ea typeface="Calibri" panose="020F0502020204030204" pitchFamily="34" charset="0"/>
              </a:rPr>
              <a:t>Provision of general supports and linkages with mental health counseling, as appropriate.</a:t>
            </a:r>
            <a:endParaRPr lang="en-US" dirty="0"/>
          </a:p>
        </p:txBody>
      </p:sp>
    </p:spTree>
    <p:extLst>
      <p:ext uri="{BB962C8B-B14F-4D97-AF65-F5344CB8AC3E}">
        <p14:creationId xmlns:p14="http://schemas.microsoft.com/office/powerpoint/2010/main" val="1156248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9103E6-B389-45B9-B3CD-92E22A0AC35B}"/>
              </a:ext>
            </a:extLst>
          </p:cNvPr>
          <p:cNvSpPr>
            <a:spLocks noGrp="1"/>
          </p:cNvSpPr>
          <p:nvPr>
            <p:ph type="title"/>
          </p:nvPr>
        </p:nvSpPr>
        <p:spPr>
          <a:xfrm>
            <a:off x="9448800" y="685800"/>
            <a:ext cx="5583010" cy="1325563"/>
          </a:xfrm>
        </p:spPr>
        <p:txBody>
          <a:bodyPr>
            <a:normAutofit fontScale="90000"/>
          </a:bodyPr>
          <a:lstStyle/>
          <a:p>
            <a:pPr marL="136922" indent="-136922" defTabSz="342900"/>
            <a:r>
              <a:rPr lang="en-US" altLang="en-US" sz="5400" dirty="0">
                <a:solidFill>
                  <a:srgbClr val="3399FF"/>
                </a:solidFill>
                <a:latin typeface="Calibri Light" panose="020F0302020204030204" pitchFamily="34" charset="0"/>
              </a:rPr>
              <a:t>Peer Academic Supports for Success (PASS): </a:t>
            </a:r>
            <a:br>
              <a:rPr lang="en-US" altLang="en-US" dirty="0">
                <a:solidFill>
                  <a:srgbClr val="000000"/>
                </a:solidFill>
                <a:latin typeface="Bahnschrift Light SemiCondensed" panose="020B0502040204020203" pitchFamily="34" charset="0"/>
              </a:rPr>
            </a:br>
            <a:endParaRPr lang="en-US" dirty="0"/>
          </a:p>
        </p:txBody>
      </p:sp>
      <p:sp>
        <p:nvSpPr>
          <p:cNvPr id="20484" name="TextBox 8">
            <a:extLst>
              <a:ext uri="{C183D7F6-B498-43B3-948B-1728B52AA6E4}">
                <adec:decorative xmlns:adec="http://schemas.microsoft.com/office/drawing/2017/decorative" val="1"/>
              </a:ext>
            </a:extLst>
          </p:cNvPr>
          <p:cNvSpPr txBox="1">
            <a:spLocks noChangeArrowheads="1"/>
          </p:cNvSpPr>
          <p:nvPr/>
        </p:nvSpPr>
        <p:spPr bwMode="auto">
          <a:xfrm>
            <a:off x="834118" y="381000"/>
            <a:ext cx="7475764" cy="2108269"/>
          </a:xfrm>
          <a:prstGeom prst="rect">
            <a:avLst/>
          </a:prstGeom>
          <a:solidFill>
            <a:schemeClr val="bg1"/>
          </a:solidFill>
          <a:ln w="76200">
            <a:solidFill>
              <a:schemeClr val="accent5">
                <a:lumMod val="60000"/>
                <a:lumOff val="40000"/>
              </a:schemeClr>
            </a:solidFill>
            <a:miter lim="800000"/>
            <a:headEnd/>
            <a:tailEnd/>
          </a:ln>
        </p:spPr>
        <p:txBody>
          <a:bodyPr wrap="square">
            <a:spAutoFit/>
          </a:bodyPr>
          <a:lstStyle>
            <a:lvl1pPr marL="182563" indent="-182563">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indent="-182563">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730250" indent="-182563">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004888" indent="-182563">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1187450" indent="-136525">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1644650" indent="-136525"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101850" indent="-136525"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2559050" indent="-136525"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016250" indent="-136525"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marL="136922" indent="-136922" algn="ctr" defTabSz="342900">
              <a:spcBef>
                <a:spcPct val="0"/>
              </a:spcBef>
              <a:buClrTx/>
              <a:buSzTx/>
              <a:buNone/>
            </a:pPr>
            <a:endParaRPr lang="en-US" altLang="en-US" sz="1200" b="1" dirty="0">
              <a:latin typeface="Calibri Light" panose="020F0302020204030204" pitchFamily="34" charset="0"/>
            </a:endParaRPr>
          </a:p>
          <a:p>
            <a:pPr marL="136922" indent="-136922" algn="ctr" defTabSz="342900">
              <a:spcBef>
                <a:spcPct val="0"/>
              </a:spcBef>
              <a:buClrTx/>
              <a:buSzTx/>
              <a:buNone/>
            </a:pPr>
            <a:r>
              <a:rPr lang="en-US" altLang="en-US" sz="3200" dirty="0">
                <a:latin typeface="Calibri Light" panose="020F0302020204030204" pitchFamily="34" charset="0"/>
              </a:rPr>
              <a:t>Peer Academic Supports for Success (PASS): </a:t>
            </a:r>
          </a:p>
          <a:p>
            <a:pPr marL="136922" indent="-136922" algn="ctr" defTabSz="342900">
              <a:spcBef>
                <a:spcPct val="0"/>
              </a:spcBef>
              <a:buClrTx/>
              <a:buSzTx/>
              <a:buNone/>
            </a:pPr>
            <a:r>
              <a:rPr lang="en-US" altLang="en-US" dirty="0">
                <a:latin typeface="Bahnschrift Light SemiCondensed" panose="020B0502040204020203" pitchFamily="34" charset="0"/>
              </a:rPr>
              <a:t>An empirically supported peer coach intervention to help college students with mental health conditions succeed academically</a:t>
            </a:r>
          </a:p>
          <a:p>
            <a:pPr marL="136922" indent="-136922" algn="ctr" defTabSz="342900">
              <a:spcBef>
                <a:spcPct val="0"/>
              </a:spcBef>
              <a:buClrTx/>
              <a:buSzTx/>
              <a:buNone/>
            </a:pPr>
            <a:endParaRPr lang="en-US" altLang="en-US" sz="1500" dirty="0">
              <a:latin typeface="Bell MT" panose="02020503060305020303" pitchFamily="18" charset="0"/>
            </a:endParaRPr>
          </a:p>
        </p:txBody>
      </p:sp>
      <p:graphicFrame>
        <p:nvGraphicFramePr>
          <p:cNvPr id="8" name="Content Placeholder 2">
            <a:extLst>
              <a:ext uri="{FF2B5EF4-FFF2-40B4-BE49-F238E27FC236}">
                <a16:creationId xmlns:a16="http://schemas.microsoft.com/office/drawing/2014/main" id="{0241D3BE-FCF0-4D5F-8103-464AE3DCCDFD}"/>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747245663"/>
              </p:ext>
            </p:extLst>
          </p:nvPr>
        </p:nvGraphicFramePr>
        <p:xfrm>
          <a:off x="781050" y="19780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6">
            <a:extLst>
              <a:ext uri="{FF2B5EF4-FFF2-40B4-BE49-F238E27FC236}">
                <a16:creationId xmlns:a16="http://schemas.microsoft.com/office/drawing/2014/main" id="{2212AE9C-88E8-4E09-A8E6-1645C9341246}"/>
              </a:ext>
            </a:extLst>
          </p:cNvPr>
          <p:cNvSpPr>
            <a:spLocks noGrp="1"/>
          </p:cNvSpPr>
          <p:nvPr>
            <p:ph idx="1"/>
          </p:nvPr>
        </p:nvSpPr>
        <p:spPr>
          <a:xfrm>
            <a:off x="9448800" y="1900237"/>
            <a:ext cx="3333750" cy="4957763"/>
          </a:xfrm>
        </p:spPr>
        <p:txBody>
          <a:bodyPr/>
          <a:lstStyle/>
          <a:p>
            <a:pPr lvl="0">
              <a:defRPr cap="all"/>
            </a:pPr>
            <a:r>
              <a:rPr lang="en-US" sz="3200" b="1" dirty="0">
                <a:latin typeface="Calibri Light" panose="020F0302020204030204" pitchFamily="34" charset="0"/>
              </a:rPr>
              <a:t>Phase 1</a:t>
            </a:r>
          </a:p>
          <a:p>
            <a:pPr lvl="0">
              <a:defRPr cap="all"/>
            </a:pPr>
            <a:r>
              <a:rPr lang="en-US" sz="2000" b="1" dirty="0">
                <a:latin typeface="Calibri Light" panose="020F0302020204030204" pitchFamily="34" charset="0"/>
              </a:rPr>
              <a:t>Q</a:t>
            </a:r>
            <a:r>
              <a:rPr lang="en-US" sz="2000" b="1" cap="none" baseline="0" dirty="0">
                <a:latin typeface="Calibri Light" panose="020F0302020204030204" pitchFamily="34" charset="0"/>
              </a:rPr>
              <a:t>ualitative Study</a:t>
            </a:r>
            <a:endParaRPr lang="en-US" sz="2000" b="1" dirty="0">
              <a:latin typeface="Calibri Light" panose="020F0302020204030204" pitchFamily="34" charset="0"/>
            </a:endParaRPr>
          </a:p>
          <a:p>
            <a:pPr lvl="0">
              <a:defRPr cap="all"/>
            </a:pPr>
            <a:r>
              <a:rPr lang="en-US" sz="3200" b="1" dirty="0">
                <a:latin typeface="Calibri Light" panose="020F0302020204030204" pitchFamily="34" charset="0"/>
              </a:rPr>
              <a:t>Phase 2</a:t>
            </a:r>
          </a:p>
          <a:p>
            <a:pPr lvl="0">
              <a:defRPr cap="all"/>
            </a:pPr>
            <a:r>
              <a:rPr lang="en-US" sz="2000" b="1" cap="none" baseline="0" dirty="0">
                <a:latin typeface="Calibri Light" panose="020F0302020204030204" pitchFamily="34" charset="0"/>
              </a:rPr>
              <a:t>Intervention Specification</a:t>
            </a:r>
            <a:r>
              <a:rPr lang="en-US" sz="2000" b="1" dirty="0">
                <a:latin typeface="Calibri Light" panose="020F0302020204030204" pitchFamily="34" charset="0"/>
              </a:rPr>
              <a:t> </a:t>
            </a:r>
          </a:p>
          <a:p>
            <a:pPr lvl="0">
              <a:defRPr cap="all"/>
            </a:pPr>
            <a:r>
              <a:rPr lang="en-US" sz="3200" b="1" dirty="0">
                <a:latin typeface="Calibri Light" panose="020F0302020204030204" pitchFamily="34" charset="0"/>
              </a:rPr>
              <a:t>Phase 3</a:t>
            </a:r>
            <a:endParaRPr lang="en-US" sz="2000" b="1" cap="none" baseline="0" dirty="0">
              <a:latin typeface="Calibri Light" panose="020F0302020204030204" pitchFamily="34" charset="0"/>
            </a:endParaRPr>
          </a:p>
          <a:p>
            <a:pPr lvl="0">
              <a:defRPr cap="all"/>
            </a:pPr>
            <a:r>
              <a:rPr lang="en-US" sz="2000" b="1" cap="none" baseline="0" dirty="0">
                <a:latin typeface="Calibri Light" panose="020F0302020204030204" pitchFamily="34" charset="0"/>
              </a:rPr>
              <a:t>Open Trial</a:t>
            </a:r>
            <a:endParaRPr lang="en-US" sz="3200" b="1" dirty="0">
              <a:latin typeface="Calibri Light" panose="020F0302020204030204" pitchFamily="34" charset="0"/>
            </a:endParaRPr>
          </a:p>
          <a:p>
            <a:pPr lvl="0">
              <a:defRPr cap="all"/>
            </a:pPr>
            <a:r>
              <a:rPr lang="en-US" sz="3200" b="1" dirty="0">
                <a:latin typeface="Calibri Light" panose="020F0302020204030204" pitchFamily="34" charset="0"/>
              </a:rPr>
              <a:t>Phase 4</a:t>
            </a:r>
            <a:endParaRPr lang="en-US" sz="2000" b="1" cap="none" baseline="0" dirty="0">
              <a:latin typeface="Calibri Light" panose="020F0302020204030204" pitchFamily="34" charset="0"/>
            </a:endParaRPr>
          </a:p>
          <a:p>
            <a:pPr lvl="0">
              <a:defRPr cap="all"/>
            </a:pPr>
            <a:r>
              <a:rPr lang="en-US" sz="2000" b="1" cap="none" baseline="0" dirty="0">
                <a:latin typeface="Calibri Light" panose="020F0302020204030204" pitchFamily="34" charset="0"/>
              </a:rPr>
              <a:t>Pilot Randomized Controlled Trial</a:t>
            </a:r>
            <a:endParaRPr lang="en-US" sz="3200" b="1" dirty="0">
              <a:latin typeface="Calibri Light" panose="020F0302020204030204" pitchFamily="34" charset="0"/>
            </a:endParaRPr>
          </a:p>
        </p:txBody>
      </p:sp>
    </p:spTree>
    <p:extLst>
      <p:ext uri="{BB962C8B-B14F-4D97-AF65-F5344CB8AC3E}">
        <p14:creationId xmlns:p14="http://schemas.microsoft.com/office/powerpoint/2010/main" val="594541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PASS logic model flow chart">
            <a:extLst>
              <a:ext uri="{FF2B5EF4-FFF2-40B4-BE49-F238E27FC236}">
                <a16:creationId xmlns:a16="http://schemas.microsoft.com/office/drawing/2014/main" id="{10DAFE9A-3B67-4AB3-92E0-9C4BC0426650}"/>
              </a:ext>
            </a:extLst>
          </p:cNvPr>
          <p:cNvGrpSpPr/>
          <p:nvPr/>
        </p:nvGrpSpPr>
        <p:grpSpPr>
          <a:xfrm>
            <a:off x="80963" y="546100"/>
            <a:ext cx="8970962" cy="5692775"/>
            <a:chOff x="80963" y="546100"/>
            <a:chExt cx="8970962" cy="5692775"/>
          </a:xfrm>
        </p:grpSpPr>
        <p:graphicFrame>
          <p:nvGraphicFramePr>
            <p:cNvPr id="4" name="Object 3" descr="PASS logic model">
              <a:extLst>
                <a:ext uri="{FF2B5EF4-FFF2-40B4-BE49-F238E27FC236}">
                  <a16:creationId xmlns:a16="http://schemas.microsoft.com/office/drawing/2014/main" id="{07F06EAA-C29F-459A-8902-3563BE038801}"/>
                </a:ext>
              </a:extLst>
            </p:cNvPr>
            <p:cNvGraphicFramePr>
              <a:graphicFrameLocks noChangeAspect="1"/>
            </p:cNvGraphicFramePr>
            <p:nvPr>
              <p:extLst>
                <p:ext uri="{D42A27DB-BD31-4B8C-83A1-F6EECF244321}">
                  <p14:modId xmlns:p14="http://schemas.microsoft.com/office/powerpoint/2010/main" val="2110327614"/>
                </p:ext>
              </p:extLst>
            </p:nvPr>
          </p:nvGraphicFramePr>
          <p:xfrm>
            <a:off x="301625" y="546100"/>
            <a:ext cx="8664575" cy="3768725"/>
          </p:xfrm>
          <a:graphic>
            <a:graphicData uri="http://schemas.openxmlformats.org/presentationml/2006/ole">
              <mc:AlternateContent xmlns:mc="http://schemas.openxmlformats.org/markup-compatibility/2006">
                <mc:Choice xmlns:v="urn:schemas-microsoft-com:vml" Requires="v">
                  <p:oleObj name="Document" r:id="rId3" imgW="9159854" imgH="3984334" progId="Word.Document.12">
                    <p:embed/>
                  </p:oleObj>
                </mc:Choice>
                <mc:Fallback>
                  <p:oleObj name="Document" r:id="rId3" imgW="9159854" imgH="3984334" progId="Word.Document.12">
                    <p:embed/>
                    <p:pic>
                      <p:nvPicPr>
                        <p:cNvPr id="4" name="Object 3" descr="PASS logic model">
                          <a:extLst>
                            <a:ext uri="{FF2B5EF4-FFF2-40B4-BE49-F238E27FC236}">
                              <a16:creationId xmlns:a16="http://schemas.microsoft.com/office/drawing/2014/main" id="{07F06EAA-C29F-459A-8902-3563BE038801}"/>
                            </a:ext>
                          </a:extLst>
                        </p:cNvPr>
                        <p:cNvPicPr/>
                        <p:nvPr/>
                      </p:nvPicPr>
                      <p:blipFill>
                        <a:blip r:embed="rId4"/>
                        <a:stretch>
                          <a:fillRect/>
                        </a:stretch>
                      </p:blipFill>
                      <p:spPr>
                        <a:xfrm>
                          <a:off x="301625" y="546100"/>
                          <a:ext cx="8664575" cy="3768725"/>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12053FA3-13F4-42F1-8C81-7F6FD1E6798E}"/>
                </a:ext>
              </a:extLst>
            </p:cNvPr>
            <p:cNvGraphicFramePr>
              <a:graphicFrameLocks noChangeAspect="1"/>
            </p:cNvGraphicFramePr>
            <p:nvPr>
              <p:extLst>
                <p:ext uri="{D42A27DB-BD31-4B8C-83A1-F6EECF244321}">
                  <p14:modId xmlns:p14="http://schemas.microsoft.com/office/powerpoint/2010/main" val="3865346141"/>
                </p:ext>
              </p:extLst>
            </p:nvPr>
          </p:nvGraphicFramePr>
          <p:xfrm>
            <a:off x="80963" y="4745038"/>
            <a:ext cx="8970962" cy="1493837"/>
          </p:xfrm>
          <a:graphic>
            <a:graphicData uri="http://schemas.openxmlformats.org/presentationml/2006/ole">
              <mc:AlternateContent xmlns:mc="http://schemas.openxmlformats.org/markup-compatibility/2006">
                <mc:Choice xmlns:v="urn:schemas-microsoft-com:vml" Requires="v">
                  <p:oleObj name="Document" r:id="rId5" imgW="9159854" imgH="1531246" progId="Word.Document.12">
                    <p:embed/>
                  </p:oleObj>
                </mc:Choice>
                <mc:Fallback>
                  <p:oleObj name="Document" r:id="rId5" imgW="9159854" imgH="1531246" progId="Word.Document.12">
                    <p:embed/>
                    <p:pic>
                      <p:nvPicPr>
                        <p:cNvPr id="3" name="Object 2">
                          <a:extLst>
                            <a:ext uri="{FF2B5EF4-FFF2-40B4-BE49-F238E27FC236}">
                              <a16:creationId xmlns:a16="http://schemas.microsoft.com/office/drawing/2014/main" id="{12053FA3-13F4-42F1-8C81-7F6FD1E6798E}"/>
                            </a:ext>
                          </a:extLst>
                        </p:cNvPr>
                        <p:cNvPicPr/>
                        <p:nvPr/>
                      </p:nvPicPr>
                      <p:blipFill>
                        <a:blip r:embed="rId6"/>
                        <a:stretch>
                          <a:fillRect/>
                        </a:stretch>
                      </p:blipFill>
                      <p:spPr>
                        <a:xfrm>
                          <a:off x="80963" y="4745038"/>
                          <a:ext cx="8970962" cy="1493837"/>
                        </a:xfrm>
                        <a:prstGeom prst="rect">
                          <a:avLst/>
                        </a:prstGeom>
                      </p:spPr>
                    </p:pic>
                  </p:oleObj>
                </mc:Fallback>
              </mc:AlternateContent>
            </a:graphicData>
          </a:graphic>
        </p:graphicFrame>
        <p:sp>
          <p:nvSpPr>
            <p:cNvPr id="5" name="Arrow: Right 4">
              <a:extLst>
                <a:ext uri="{FF2B5EF4-FFF2-40B4-BE49-F238E27FC236}">
                  <a16:creationId xmlns:a16="http://schemas.microsoft.com/office/drawing/2014/main" id="{9B059292-2D4D-4A82-801B-42C23E2AA639}"/>
                </a:ext>
                <a:ext uri="{C183D7F6-B498-43B3-948B-1728B52AA6E4}">
                  <adec:decorative xmlns:adec="http://schemas.microsoft.com/office/drawing/2017/decorative" val="1"/>
                </a:ext>
              </a:extLst>
            </p:cNvPr>
            <p:cNvSpPr/>
            <p:nvPr/>
          </p:nvSpPr>
          <p:spPr>
            <a:xfrm>
              <a:off x="1295400" y="1886599"/>
              <a:ext cx="240419" cy="5077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743C6E90-56F4-4B0D-ADDC-AFDE341280F8}"/>
                </a:ext>
              </a:extLst>
            </p:cNvPr>
            <p:cNvSpPr/>
            <p:nvPr/>
          </p:nvSpPr>
          <p:spPr>
            <a:xfrm>
              <a:off x="5562600" y="5092096"/>
              <a:ext cx="240419" cy="5077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766F83CD-DFA2-45F4-8C2B-E1726834EBB8}"/>
                </a:ext>
              </a:extLst>
            </p:cNvPr>
            <p:cNvSpPr/>
            <p:nvPr/>
          </p:nvSpPr>
          <p:spPr>
            <a:xfrm rot="1092218">
              <a:off x="3706099" y="3961658"/>
              <a:ext cx="535518" cy="8841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itle 7">
            <a:extLst>
              <a:ext uri="{FF2B5EF4-FFF2-40B4-BE49-F238E27FC236}">
                <a16:creationId xmlns:a16="http://schemas.microsoft.com/office/drawing/2014/main" id="{11E02D29-945A-4F42-B3B9-834EFAE0E7F9}"/>
              </a:ext>
            </a:extLst>
          </p:cNvPr>
          <p:cNvSpPr>
            <a:spLocks noGrp="1"/>
          </p:cNvSpPr>
          <p:nvPr>
            <p:ph type="title"/>
          </p:nvPr>
        </p:nvSpPr>
        <p:spPr>
          <a:xfrm>
            <a:off x="430222" y="38100"/>
            <a:ext cx="8124218" cy="419100"/>
          </a:xfrm>
        </p:spPr>
        <p:txBody>
          <a:bodyPr>
            <a:normAutofit fontScale="90000"/>
          </a:bodyPr>
          <a:lstStyle/>
          <a:p>
            <a:pPr algn="ctr"/>
            <a:r>
              <a:rPr lang="en-US" dirty="0"/>
              <a:t>PASS Logic Model</a:t>
            </a:r>
          </a:p>
        </p:txBody>
      </p:sp>
    </p:spTree>
    <p:extLst>
      <p:ext uri="{BB962C8B-B14F-4D97-AF65-F5344CB8AC3E}">
        <p14:creationId xmlns:p14="http://schemas.microsoft.com/office/powerpoint/2010/main" val="32282313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6 - &amp;quot;Title Goes Here&amp;quot;&quot;/&gt;&lt;property id=&quot;20307&quot; value=&quot;257&quot;/&gt;&lt;/object&gt;&lt;object type=&quot;3&quot; unique_id=&quot;10006&quot;&gt;&lt;property id=&quot;20148&quot; value=&quot;5&quot;/&gt;&lt;property id=&quot;20300&quot; value=&quot;Slide 1 - &amp;quot;Transitions RTC&amp;#x0D;&amp;#x0A;&amp;quot;&quot;/&gt;&lt;property id=&quot;20307&quot; value=&quot;258&quot;/&gt;&lt;/object&gt;&lt;object type=&quot;3&quot; unique_id=&quot;10007&quot;&gt;&lt;property id=&quot;20148&quot; value=&quot;5&quot;/&gt;&lt;property id=&quot;20300&quot; value=&quot;Slide 3&quot;/&gt;&lt;property id=&quot;20307&quot; value=&quot;259&quot;/&gt;&lt;/object&gt;&lt;object type=&quot;3&quot; unique_id=&quot;10011&quot;&gt;&lt;property id=&quot;20148&quot; value=&quot;5&quot;/&gt;&lt;property id=&quot;20300&quot; value=&quot;Slide 4 - &amp;quot;Title Goes Here&amp;quot;&quot;/&gt;&lt;property id=&quot;20307&quot; value=&quot;265&quot;/&gt;&lt;/object&gt;&lt;object type=&quot;3&quot; unique_id=&quot;10012&quot;&gt;&lt;property id=&quot;20148&quot; value=&quot;5&quot;/&gt;&lt;property id=&quot;20300&quot; value=&quot;Slide 7 - &amp;quot;Section Header&amp;quot;&quot;/&gt;&lt;property id=&quot;20307&quot; value=&quot;263&quot;/&gt;&lt;/object&gt;&lt;object type=&quot;3&quot; unique_id=&quot;10030&quot;&gt;&lt;property id=&quot;20148&quot; value=&quot;5&quot;/&gt;&lt;property id=&quot;20300&quot; value=&quot;Slide 5 - &amp;quot;Title Goes Here&amp;quot;&quot;/&gt;&lt;property id=&quot;20307&quot; value=&quot;267&quot;/&gt;&lt;/object&gt;&lt;object type=&quot;3&quot; unique_id=&quot;10039&quot;&gt;&lt;property id=&quot;20148&quot; value=&quot;5&quot;/&gt;&lt;property id=&quot;20300&quot; value=&quot;Slide 2 - &amp;quot;Receive our newsletter, products, and announcements text: &amp;#x0D;&amp;#x0A;TransitionsRTC to 22828 &amp;#x0D;&amp;#x0A;to subscribe to our email list &quot;/&gt;&lt;property id=&quot;20307&quot; value=&quot;268&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ransitions RTC_template2012">
  <a:themeElements>
    <a:clrScheme name="Custom 5">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000FF"/>
      </a:hlink>
      <a:folHlink>
        <a:srgbClr val="CC00CC"/>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nset">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a:bevelT w="101600" h="25400" prst="softRound"/>
            <a:contourClr>
              <a:schemeClr val="phClr">
                <a:shade val="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33" ma:contentTypeDescription="Create a new document." ma:contentTypeScope="" ma:versionID="37d3ec2b48d53e45b233ad8f52fe1b11"/>
</file>

<file path=customXml/itemProps1.xml><?xml version="1.0" encoding="utf-8"?>
<ds:datastoreItem xmlns:ds="http://schemas.openxmlformats.org/officeDocument/2006/customXml" ds:itemID="{2AF06F75-CE6D-4E07-A9E6-87212BC7BA0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083632E-DF2E-4734-B4BE-C30C289ACC35}">
  <ds:schemaRefs>
    <ds:schemaRef ds:uri="http://schemas.microsoft.com/sharepoint/v3/contenttype/forms"/>
  </ds:schemaRefs>
</ds:datastoreItem>
</file>

<file path=customXml/itemProps3.xml><?xml version="1.0" encoding="utf-8"?>
<ds:datastoreItem xmlns:ds="http://schemas.openxmlformats.org/officeDocument/2006/customXml" ds:itemID="{FE5AB9B4-E340-4AFF-BB3A-3803C11C49F2}">
  <ds:schemaRefs>
    <ds:schemaRef ds:uri="http://schemas.microsoft.com/office/2006/metadata/contentType"/>
    <ds:schemaRef ds:uri="http://schemas.microsoft.com/office/2006/metadata/properties/metaAttributes"/>
  </ds:schemaRefs>
</ds:datastoreItem>
</file>

<file path=docProps/app.xml><?xml version="1.0" encoding="utf-8"?>
<Properties xmlns="http://schemas.openxmlformats.org/officeDocument/2006/extended-properties" xmlns:vt="http://schemas.openxmlformats.org/officeDocument/2006/docPropsVTypes">
  <TotalTime>7624</TotalTime>
  <Words>3968</Words>
  <Application>Microsoft Office PowerPoint</Application>
  <PresentationFormat>On-screen Show (4:3)</PresentationFormat>
  <Paragraphs>410</Paragraphs>
  <Slides>42</Slides>
  <Notes>23</Notes>
  <HiddenSlides>0</HiddenSlides>
  <MMClips>0</MMClips>
  <ScaleCrop>false</ScaleCrop>
  <HeadingPairs>
    <vt:vector size="8" baseType="variant">
      <vt:variant>
        <vt:lpstr>Fonts Used</vt:lpstr>
      </vt:variant>
      <vt:variant>
        <vt:i4>12</vt:i4>
      </vt:variant>
      <vt:variant>
        <vt:lpstr>Theme</vt:lpstr>
      </vt:variant>
      <vt:variant>
        <vt:i4>3</vt:i4>
      </vt:variant>
      <vt:variant>
        <vt:lpstr>Embedded OLE Servers</vt:lpstr>
      </vt:variant>
      <vt:variant>
        <vt:i4>1</vt:i4>
      </vt:variant>
      <vt:variant>
        <vt:lpstr>Slide Titles</vt:lpstr>
      </vt:variant>
      <vt:variant>
        <vt:i4>42</vt:i4>
      </vt:variant>
    </vt:vector>
  </HeadingPairs>
  <TitlesOfParts>
    <vt:vector size="58" baseType="lpstr">
      <vt:lpstr>Arial</vt:lpstr>
      <vt:lpstr>Arial Black</vt:lpstr>
      <vt:lpstr>Bahnschrift Condensed</vt:lpstr>
      <vt:lpstr>Bahnschrift Light</vt:lpstr>
      <vt:lpstr>Bahnschrift Light SemiCondensed</vt:lpstr>
      <vt:lpstr>Bell MT</vt:lpstr>
      <vt:lpstr>Calibri</vt:lpstr>
      <vt:lpstr>Calibri Light</vt:lpstr>
      <vt:lpstr>Cambria Math</vt:lpstr>
      <vt:lpstr>Century Gothic</vt:lpstr>
      <vt:lpstr>Rage Italic</vt:lpstr>
      <vt:lpstr>Wingdings</vt:lpstr>
      <vt:lpstr>Transitions RTC_template2012</vt:lpstr>
      <vt:lpstr>Office Theme</vt:lpstr>
      <vt:lpstr>1_Office Theme</vt:lpstr>
      <vt:lpstr>Document</vt:lpstr>
      <vt:lpstr>ACADEMIC COACHING FOR COLLEGE STUDENTS WITH MENTAL HEALTH CONDITIONS BY PEER STUDENTS: PILOT RESULTS</vt:lpstr>
      <vt:lpstr>Webinar Housekeeping</vt:lpstr>
      <vt:lpstr>Acknowledgements</vt:lpstr>
      <vt:lpstr>PASS Team</vt:lpstr>
      <vt:lpstr>Mental Health in Higher Education</vt:lpstr>
      <vt:lpstr>Mental Health in Higher Education</vt:lpstr>
      <vt:lpstr>Elements of Supported Education</vt:lpstr>
      <vt:lpstr>Peer Academic Supports for Success (PASS):  </vt:lpstr>
      <vt:lpstr>PASS Logic Model</vt:lpstr>
      <vt:lpstr>PASS Model</vt:lpstr>
      <vt:lpstr>What is  Peer Academic Coaching?</vt:lpstr>
      <vt:lpstr>Peer Coach Qualifications</vt:lpstr>
      <vt:lpstr>PASS Core Competencies</vt:lpstr>
      <vt:lpstr>8 Domains of Wellness</vt:lpstr>
      <vt:lpstr>Coaching is Doing! </vt:lpstr>
      <vt:lpstr>PASS SMART Goals Worksheet</vt:lpstr>
      <vt:lpstr>Supports</vt:lpstr>
      <vt:lpstr>PASS Peer Coach Manual</vt:lpstr>
      <vt:lpstr>Peer Coaching Structure</vt:lpstr>
      <vt:lpstr>Pilot Randomized Controlled Trial</vt:lpstr>
      <vt:lpstr>Study Setting</vt:lpstr>
      <vt:lpstr>Participant Criteria</vt:lpstr>
      <vt:lpstr>Eligibility Screening</vt:lpstr>
      <vt:lpstr>Consort Diagram - Recruitment</vt:lpstr>
      <vt:lpstr>Eligibility Screening Results for the Sample (N = 72)</vt:lpstr>
      <vt:lpstr>Data Collection</vt:lpstr>
      <vt:lpstr>Measures</vt:lpstr>
      <vt:lpstr>Pilot Randomized Controlled Trial</vt:lpstr>
      <vt:lpstr>Participant Characteristics (n = 71)</vt:lpstr>
      <vt:lpstr>Participant Characteristics (n = 71)</vt:lpstr>
      <vt:lpstr>Analysis of Intermediate and Ultimate Outcomes</vt:lpstr>
      <vt:lpstr>Group by Time Interactions (n = 45)</vt:lpstr>
      <vt:lpstr>Results 1</vt:lpstr>
      <vt:lpstr>Time effect</vt:lpstr>
      <vt:lpstr>Results 2</vt:lpstr>
      <vt:lpstr>Results 3</vt:lpstr>
      <vt:lpstr>No Significant Effects</vt:lpstr>
      <vt:lpstr>Results 4</vt:lpstr>
      <vt:lpstr>Conclusions &amp; Next Steps</vt:lpstr>
      <vt:lpstr>Faculty Education</vt:lpstr>
      <vt:lpstr>Thank You!</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Peer Academic Supports for Success (PASS)</dc:title>
  <dc:creator>Davis, Maryann</dc:creator>
  <cp:lastModifiedBy>Murray, Alexandra</cp:lastModifiedBy>
  <cp:revision>44</cp:revision>
  <dcterms:created xsi:type="dcterms:W3CDTF">2021-06-02T12:44:55Z</dcterms:created>
  <dcterms:modified xsi:type="dcterms:W3CDTF">2022-01-27T14:18:07Z</dcterms:modified>
</cp:coreProperties>
</file>